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4859" r:id="rId4"/>
  </p:sldMasterIdLst>
  <p:notesMasterIdLst>
    <p:notesMasterId r:id="rId16"/>
  </p:notesMasterIdLst>
  <p:sldIdLst>
    <p:sldId id="1624" r:id="rId5"/>
    <p:sldId id="1628" r:id="rId6"/>
    <p:sldId id="1635" r:id="rId7"/>
    <p:sldId id="1629" r:id="rId8"/>
    <p:sldId id="1636" r:id="rId9"/>
    <p:sldId id="1637" r:id="rId10"/>
    <p:sldId id="1640" r:id="rId11"/>
    <p:sldId id="1638" r:id="rId12"/>
    <p:sldId id="1239" r:id="rId13"/>
    <p:sldId id="1633" r:id="rId14"/>
    <p:sldId id="1639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Open Sans Regular" panose="020B0604020202020204" charset="0"/>
      <p:regular r:id="rId25"/>
      <p:bold r:id="rId26"/>
      <p:italic r:id="rId27"/>
      <p:boldItalic r:id="rId28"/>
    </p:embeddedFont>
    <p:embeddedFont>
      <p:font typeface="Proxima Nova Black" panose="02000506030000020004" pitchFamily="2" charset="0"/>
      <p:bold r:id="rId29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ue Gradient" id="{27247AF9-3EC8-4EB9-B6D1-05D351DB1F6E}">
          <p14:sldIdLst>
            <p14:sldId id="1624"/>
            <p14:sldId id="1628"/>
            <p14:sldId id="1635"/>
            <p14:sldId id="1629"/>
            <p14:sldId id="1636"/>
            <p14:sldId id="1637"/>
            <p14:sldId id="1640"/>
            <p14:sldId id="1638"/>
            <p14:sldId id="1239"/>
            <p14:sldId id="1633"/>
            <p14:sldId id="163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688" userDrawn="1">
          <p15:clr>
            <a:srgbClr val="A4A3A4"/>
          </p15:clr>
        </p15:guide>
        <p15:guide id="3" orient="horz" pos="1729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129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ktoriya Shyryayeva" initials="" lastIdx="3" clrIdx="0"/>
  <p:cmAuthor id="2" name="Alona Golopuz" initials="AG" lastIdx="3" clrIdx="1"/>
  <p:cmAuthor id="3" name="Tania Kuz" initials="TK" lastIdx="7" clrIdx="2"/>
  <p:cmAuthor id="4" name="Viktoriya Shyryayeva" initials="VS" lastIdx="29" clrIdx="3"/>
  <p:cmAuthor id="5" name="Shaun Greene" initials="SG" lastIdx="1" clrIdx="4">
    <p:extLst>
      <p:ext uri="{19B8F6BF-5375-455C-9EA6-DF929625EA0E}">
        <p15:presenceInfo xmlns:p15="http://schemas.microsoft.com/office/powerpoint/2012/main" userId="S::sgree@softserveinc.com::aada7fc0-4079-4dff-b590-112c10cd224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64E"/>
    <a:srgbClr val="0B5ACE"/>
    <a:srgbClr val="FDAD21"/>
    <a:srgbClr val="008A6C"/>
    <a:srgbClr val="FFB81E"/>
    <a:srgbClr val="7047B2"/>
    <a:srgbClr val="062057"/>
    <a:srgbClr val="692C94"/>
    <a:srgbClr val="F4AB0A"/>
    <a:srgbClr val="8F2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33" autoAdjust="0"/>
    <p:restoredTop sz="91667" autoAdjust="0"/>
  </p:normalViewPr>
  <p:slideViewPr>
    <p:cSldViewPr snapToGrid="0">
      <p:cViewPr varScale="1">
        <p:scale>
          <a:sx n="61" d="100"/>
          <a:sy n="61" d="100"/>
        </p:scale>
        <p:origin x="928" y="72"/>
      </p:cViewPr>
      <p:guideLst>
        <p:guide orient="horz" pos="1979"/>
        <p:guide pos="688"/>
        <p:guide orient="horz" pos="1729"/>
        <p:guide pos="7242"/>
        <p:guide orient="horz" pos="12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2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Ряд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19-42CF-813E-2055C17572EF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Ряд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619-42CF-813E-2055C17572EF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Ряд 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Лист1!$D$2:$D$5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619-42CF-813E-2055C17572E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03469872"/>
        <c:axId val="803471120"/>
      </c:barChart>
      <c:catAx>
        <c:axId val="803469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3471120"/>
        <c:crosses val="autoZero"/>
        <c:auto val="1"/>
        <c:lblAlgn val="ctr"/>
        <c:lblOffset val="100"/>
        <c:noMultiLvlLbl val="0"/>
      </c:catAx>
      <c:valAx>
        <c:axId val="803471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3469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8D8-4A89-8A92-AA2DB0F570C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8D8-4A89-8A92-AA2DB0F570C7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8D8-4A89-8A92-AA2DB0F570C7}"/>
              </c:ext>
            </c:extLst>
          </c:dPt>
          <c:dPt>
            <c:idx val="3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D8D8-4A89-8A92-AA2DB0F570C7}"/>
              </c:ext>
            </c:extLst>
          </c:dPt>
          <c:cat>
            <c:strRef>
              <c:f>Лист1!$A$2:$A$5</c:f>
              <c:strCache>
                <c:ptCount val="4"/>
                <c:pt idx="0">
                  <c:v>Кв. 1</c:v>
                </c:pt>
                <c:pt idx="1">
                  <c:v>Кв. 2</c:v>
                </c:pt>
                <c:pt idx="2">
                  <c:v>Кв. 3</c:v>
                </c:pt>
                <c:pt idx="3">
                  <c:v>Кв. 4</c:v>
                </c:pt>
              </c:strCache>
            </c:str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82-4EB1-B819-5C797FDE28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746818D-8EB4-40E0-B412-1AB8722040CC}" type="datetimeFigureOut">
              <a:rPr lang="en-GB"/>
              <a:pPr>
                <a:defRPr/>
              </a:pPr>
              <a:t>23/05/2022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A7524555-7A4A-402C-AA8C-9E148724DB5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59136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58318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731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836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7866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4920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146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5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704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01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1133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219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-SLIDE-DARK-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5459753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0500"/>
              </a:lnSpc>
              <a:defRPr sz="1500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A46F298-5BB5-497D-92A9-52F1D20E40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381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-SLIDE-DARK-2">
    <p:bg>
      <p:bgPr>
        <a:solidFill>
          <a:srgbClr val="FDA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3052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-SLIDE-DARK-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840B3718-1A31-4BC6-A95E-497B2EBD52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205504C4-885C-4B4D-8BD6-977F2D04AA5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962FB91-3A69-4EF7-BC04-4F84D2EA5E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9526A65-E8CB-4354-98D0-EB840FFDDA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18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-SLIDE-DARK-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5774CEDB-D56B-49D5-B193-D6D84F98F7F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67E4995A-C919-4103-9579-E1DFD27F1E2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63A6540B-0309-403A-A748-9B76358CB2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503D2BF-2222-4254-A408-479B3249EA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40DB5E9-F61A-43D5-9A12-78651C933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7239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-SLIDE-DARK-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3EED6AF7-D3D8-44D7-A7BF-073F9457CC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3C470-409D-451F-82A7-BF5FD30D37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</a:t>
            </a:r>
            <a:br>
              <a:rPr lang="uk-UA"/>
            </a:br>
            <a:r>
              <a:rPr lang="en-US"/>
              <a:t>BE CAPITA</a:t>
            </a:r>
            <a:br>
              <a:rPr lang="uk-UA"/>
            </a:br>
            <a:r>
              <a:rPr lang="en-US"/>
              <a:t>LIZED</a:t>
            </a: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AFB605E2-9428-4880-80B7-A4C1BD460C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2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BF9C36-7065-481F-B520-DC50A94B17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1680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-SLIDE-DARK-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3EED6AF7-D3D8-44D7-A7BF-073F9457CC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D3C470-409D-451F-82A7-BF5FD30D37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</a:t>
            </a:r>
            <a:br>
              <a:rPr lang="uk-UA"/>
            </a:br>
            <a:r>
              <a:rPr lang="en-US"/>
              <a:t>BE CAPITA</a:t>
            </a:r>
            <a:br>
              <a:rPr lang="uk-UA"/>
            </a:br>
            <a:r>
              <a:rPr lang="en-US"/>
              <a:t>LIZED</a:t>
            </a:r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AFB605E2-9428-4880-80B7-A4C1BD460C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2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275E33-9F91-45A1-8209-DB31224BD0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2745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-LEFT-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485655F-B961-46D8-8092-95EA2F6687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3705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-SLIDE-DARK-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875B23DB-C26F-4E71-8285-A184A7ECEB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2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cxnSp>
        <p:nvCxnSpPr>
          <p:cNvPr id="3" name="Straight Connector 5">
            <a:extLst>
              <a:ext uri="{FF2B5EF4-FFF2-40B4-BE49-F238E27FC236}">
                <a16:creationId xmlns:a16="http://schemas.microsoft.com/office/drawing/2014/main" id="{BE41C0B9-0661-49CC-AA62-720A5FEE1889}"/>
              </a:ext>
            </a:extLst>
          </p:cNvPr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6">
            <a:extLst>
              <a:ext uri="{FF2B5EF4-FFF2-40B4-BE49-F238E27FC236}">
                <a16:creationId xmlns:a16="http://schemas.microsoft.com/office/drawing/2014/main" id="{D97AACDC-2E18-401E-924C-5362F6E642AD}"/>
              </a:ext>
            </a:extLst>
          </p:cNvPr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" name="Oval 25">
            <a:extLst>
              <a:ext uri="{FF2B5EF4-FFF2-40B4-BE49-F238E27FC236}">
                <a16:creationId xmlns:a16="http://schemas.microsoft.com/office/drawing/2014/main" id="{D39FD643-20E0-4A7B-B2CB-D56CBA5A3B3C}"/>
              </a:ext>
            </a:extLst>
          </p:cNvPr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6" name="Oval 26">
            <a:extLst>
              <a:ext uri="{FF2B5EF4-FFF2-40B4-BE49-F238E27FC236}">
                <a16:creationId xmlns:a16="http://schemas.microsoft.com/office/drawing/2014/main" id="{8100F141-2F25-45ED-AAEB-F2A54A018EEB}"/>
              </a:ext>
            </a:extLst>
          </p:cNvPr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7" name="Oval 27">
            <a:extLst>
              <a:ext uri="{FF2B5EF4-FFF2-40B4-BE49-F238E27FC236}">
                <a16:creationId xmlns:a16="http://schemas.microsoft.com/office/drawing/2014/main" id="{F7446DCF-9C15-4FB7-826E-4E0B76AB932C}"/>
              </a:ext>
            </a:extLst>
          </p:cNvPr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8" name="Oval 28">
            <a:extLst>
              <a:ext uri="{FF2B5EF4-FFF2-40B4-BE49-F238E27FC236}">
                <a16:creationId xmlns:a16="http://schemas.microsoft.com/office/drawing/2014/main" id="{BAAAB7F1-B226-4B4D-98B7-686863ABE388}"/>
              </a:ext>
            </a:extLst>
          </p:cNvPr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1C6FAD6-7033-4A1D-8C6A-651A7469F5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2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9AEDE6C-44AA-48C1-A2CA-8A28062D2BD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2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2BBB09B0-E982-49E9-A0CE-59A3FC60EE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2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38523AC-245A-4E04-9DF4-C33781576F4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2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8D8CA10-3BE6-40D8-B5BA-2BC6C877891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67D0DAC6-A514-4A91-9049-8C149B28351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513AE4D-74AD-4DA6-A0E5-AF2CBA6EA5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D96B0428-1AAA-4ABE-9BBE-35C85018631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4FB4EB4A-C365-4A55-AF5C-6D2DE654F30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A467C8E-583E-44B4-9D65-B3CF55F4B7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F755F94-A0F0-4C9C-8379-BF635D3D3C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08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-SLIDE-DARK-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0516B124-30EB-497E-80A3-BB1DA1381D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1pPr>
            <a:lvl2pPr marL="457200" indent="0">
              <a:buNone/>
              <a:defRPr sz="18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2pPr>
            <a:lvl3pPr marL="914400" indent="0">
              <a:buNone/>
              <a:defRPr sz="16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3pPr>
            <a:lvl4pPr marL="1371600" indent="0">
              <a:buNone/>
              <a:defRPr sz="14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CBA21-3841-474E-9C45-63580EFAB694}"/>
              </a:ext>
            </a:extLst>
          </p:cNvPr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rPr>
              <a:t>SoftServe Confidential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D2D2FB-98E7-4D90-9D21-824C99F55A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7B2CD1B-A5A7-4423-9896-7FAE2858EA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487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-ONE-COLUMN-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1pPr>
            <a:lvl2pPr marL="457200" indent="0">
              <a:buNone/>
              <a:defRPr sz="18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2pPr>
            <a:lvl3pPr marL="914400" indent="0">
              <a:buNone/>
              <a:defRPr sz="16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3pPr>
            <a:lvl4pPr marL="1371600" indent="0">
              <a:buNone/>
              <a:defRPr sz="14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0" i="0">
                <a:solidFill>
                  <a:schemeClr val="bg2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rPr>
              <a:t>SoftServe Confidential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C448203-7B73-4B9D-A486-34A3D3E124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45C3527-7086-4EE9-85AD-4D8D660715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453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-SLIDE-DARK-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5459753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0500"/>
              </a:lnSpc>
              <a:defRPr sz="1500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77F2324-3893-4FB4-97A4-4896BA31BC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161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-SLIDE-DARK-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8">
            <a:extLst>
              <a:ext uri="{FF2B5EF4-FFF2-40B4-BE49-F238E27FC236}">
                <a16:creationId xmlns:a16="http://schemas.microsoft.com/office/drawing/2014/main" id="{E5A74EFD-2A14-4410-A13D-D28AE0298E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21A8F57B-8D74-4BA3-B4C9-D9F90021D6D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E50981E-AD6A-4667-9ADC-0198F9A8AB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727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-ONE-COLUMN-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D40A6F7-F303-4763-83BB-7570462869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  <a:solidFill>
            <a:schemeClr val="tx1"/>
          </a:solidFill>
        </p:spPr>
        <p:txBody>
          <a:bodyPr lIns="0"/>
          <a:lstStyle>
            <a:lvl1pPr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78F82C9-EF5B-4BC8-B2B6-196B566F30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4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E20F42-ECF1-4D8C-828F-6D46C3C910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296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-SLIDE-DARK-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4925FAE-1837-4059-BDC6-A71148A889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2E2C925-D926-4299-8932-CF23243C0C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solidFill>
                  <a:schemeClr val="bg2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F92AFE0-96A2-41A4-A8A9-E5D4557958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789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R ICO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 b="0" i="0">
                <a:solidFill>
                  <a:schemeClr val="bg1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1pPr>
            <a:lvl2pPr marL="457200" indent="0">
              <a:buNone/>
              <a:defRPr sz="1800" b="0" i="0">
                <a:solidFill>
                  <a:schemeClr val="bg1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2pPr>
            <a:lvl3pPr marL="914400" indent="0">
              <a:buNone/>
              <a:defRPr sz="1600" b="0" i="0">
                <a:solidFill>
                  <a:schemeClr val="bg1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3pPr>
            <a:lvl4pPr marL="1371600" indent="0">
              <a:buNone/>
              <a:defRPr sz="1400" b="0" i="0">
                <a:solidFill>
                  <a:schemeClr val="bg1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4pPr>
            <a:lvl5pPr marL="1828800" indent="0">
              <a:buNone/>
              <a:defRPr sz="1200" b="0" i="0">
                <a:solidFill>
                  <a:schemeClr val="bg1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1ADC28B-F3CA-424E-BE12-9E33DE02D8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solidFill>
                  <a:schemeClr val="bg1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B6E7E6-CA7D-4679-AF64-A823002B2E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41320" y="5944829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86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-SLIDE-DARK-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7421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-SLIDE-DARK-2">
    <p:bg>
      <p:bgPr>
        <a:solidFill>
          <a:srgbClr val="008A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627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04490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60" r:id="rId1"/>
    <p:sldLayoutId id="2147484876" r:id="rId2"/>
    <p:sldLayoutId id="2147484877" r:id="rId3"/>
    <p:sldLayoutId id="2147484862" r:id="rId4"/>
    <p:sldLayoutId id="2147484861" r:id="rId5"/>
    <p:sldLayoutId id="2147484878" r:id="rId6"/>
    <p:sldLayoutId id="2147484867" r:id="rId7"/>
    <p:sldLayoutId id="2147484887" r:id="rId8"/>
    <p:sldLayoutId id="2147484886" r:id="rId9"/>
    <p:sldLayoutId id="2147484888" r:id="rId10"/>
    <p:sldLayoutId id="2147484880" r:id="rId11"/>
    <p:sldLayoutId id="2147484881" r:id="rId12"/>
    <p:sldLayoutId id="2147484882" r:id="rId13"/>
    <p:sldLayoutId id="2147484883" r:id="rId14"/>
    <p:sldLayoutId id="2147484872" r:id="rId15"/>
    <p:sldLayoutId id="2147484884" r:id="rId16"/>
    <p:sldLayoutId id="2147484885" r:id="rId17"/>
    <p:sldLayoutId id="2147484874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432">
          <p15:clr>
            <a:srgbClr val="F26B43"/>
          </p15:clr>
        </p15:guide>
        <p15:guide id="4" pos="724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864">
          <p15:clr>
            <a:srgbClr val="F26B43"/>
          </p15:clr>
        </p15:guide>
        <p15:guide id="7" orient="horz" pos="3456">
          <p15:clr>
            <a:srgbClr val="F26B43"/>
          </p15:clr>
        </p15:guide>
        <p15:guide id="8" orient="horz" pos="3888">
          <p15:clr>
            <a:srgbClr val="F26B43"/>
          </p15:clr>
        </p15:guide>
        <p15:guide id="9" pos="1680">
          <p15:clr>
            <a:srgbClr val="F26B43"/>
          </p15:clr>
        </p15:guide>
        <p15:guide id="10" pos="1824">
          <p15:clr>
            <a:srgbClr val="F26B43"/>
          </p15:clr>
        </p15:guide>
        <p15:guide id="11" pos="2616">
          <p15:clr>
            <a:srgbClr val="F26B43"/>
          </p15:clr>
        </p15:guide>
        <p15:guide id="12" pos="3072">
          <p15:clr>
            <a:srgbClr val="F26B43"/>
          </p15:clr>
        </p15:guide>
        <p15:guide id="13" pos="2760">
          <p15:clr>
            <a:srgbClr val="F26B43"/>
          </p15:clr>
        </p15:guide>
        <p15:guide id="14" pos="3216">
          <p15:clr>
            <a:srgbClr val="F26B43"/>
          </p15:clr>
        </p15:guide>
        <p15:guide id="15" pos="4464">
          <p15:clr>
            <a:srgbClr val="F26B43"/>
          </p15:clr>
        </p15:guide>
        <p15:guide id="16" pos="4608">
          <p15:clr>
            <a:srgbClr val="F26B43"/>
          </p15:clr>
        </p15:guide>
        <p15:guide id="17" pos="4920">
          <p15:clr>
            <a:srgbClr val="F26B43"/>
          </p15:clr>
        </p15:guide>
        <p15:guide id="18" pos="5064">
          <p15:clr>
            <a:srgbClr val="F26B43"/>
          </p15:clr>
        </p15:guide>
        <p15:guide id="19" pos="5856">
          <p15:clr>
            <a:srgbClr val="F26B43"/>
          </p15:clr>
        </p15:guide>
        <p15:guide id="20" pos="6000">
          <p15:clr>
            <a:srgbClr val="F26B43"/>
          </p15:clr>
        </p15:guide>
        <p15:guide id="21" orient="horz" pos="1296">
          <p15:clr>
            <a:srgbClr val="F26B43"/>
          </p15:clr>
        </p15:guide>
        <p15:guide id="22" orient="horz" pos="1728">
          <p15:clr>
            <a:srgbClr val="F26B43"/>
          </p15:clr>
        </p15:guide>
        <p15:guide id="23" pos="3768">
          <p15:clr>
            <a:srgbClr val="F26B43"/>
          </p15:clr>
        </p15:guide>
        <p15:guide id="24" pos="3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Рисунок 2">
            <a:extLst>
              <a:ext uri="{FF2B5EF4-FFF2-40B4-BE49-F238E27FC236}">
                <a16:creationId xmlns:a16="http://schemas.microsoft.com/office/drawing/2014/main" id="{E7A7EBBE-A632-425C-8E4A-477CDC788E5B}"/>
              </a:ext>
            </a:extLst>
          </p:cNvPr>
          <p:cNvGrpSpPr/>
          <p:nvPr/>
        </p:nvGrpSpPr>
        <p:grpSpPr>
          <a:xfrm>
            <a:off x="2108305" y="0"/>
            <a:ext cx="6322386" cy="5242107"/>
            <a:chOff x="2108305" y="0"/>
            <a:chExt cx="6322386" cy="5242107"/>
          </a:xfrm>
          <a:solidFill>
            <a:srgbClr val="008A6C"/>
          </a:solidFill>
        </p:grpSpPr>
        <p:sp>
          <p:nvSpPr>
            <p:cNvPr id="6" name="Полилиния: фигура 5">
              <a:extLst>
                <a:ext uri="{FF2B5EF4-FFF2-40B4-BE49-F238E27FC236}">
                  <a16:creationId xmlns:a16="http://schemas.microsoft.com/office/drawing/2014/main" id="{839C5181-9D91-4457-8EDD-1FCB2B53FE6E}"/>
                </a:ext>
              </a:extLst>
            </p:cNvPr>
            <p:cNvSpPr/>
            <p:nvPr/>
          </p:nvSpPr>
          <p:spPr>
            <a:xfrm>
              <a:off x="2108305" y="0"/>
              <a:ext cx="2437135" cy="720153"/>
            </a:xfrm>
            <a:custGeom>
              <a:avLst/>
              <a:gdLst>
                <a:gd name="connsiteX0" fmla="*/ 0 w 2437135"/>
                <a:gd name="connsiteY0" fmla="*/ 0 h 720153"/>
                <a:gd name="connsiteX1" fmla="*/ 2437135 w 2437135"/>
                <a:gd name="connsiteY1" fmla="*/ 0 h 720153"/>
                <a:gd name="connsiteX2" fmla="*/ 2437135 w 2437135"/>
                <a:gd name="connsiteY2" fmla="*/ 720154 h 720153"/>
                <a:gd name="connsiteX3" fmla="*/ 0 w 2437135"/>
                <a:gd name="connsiteY3" fmla="*/ 720154 h 72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7135" h="720153">
                  <a:moveTo>
                    <a:pt x="0" y="0"/>
                  </a:moveTo>
                  <a:lnTo>
                    <a:pt x="2437135" y="0"/>
                  </a:lnTo>
                  <a:lnTo>
                    <a:pt x="2437135" y="720154"/>
                  </a:lnTo>
                  <a:lnTo>
                    <a:pt x="0" y="720154"/>
                  </a:lnTo>
                  <a:close/>
                </a:path>
              </a:pathLst>
            </a:custGeom>
            <a:solidFill>
              <a:srgbClr val="008A6C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AD387AE6-F8ED-42F4-8921-D39C952C7822}"/>
                </a:ext>
              </a:extLst>
            </p:cNvPr>
            <p:cNvSpPr/>
            <p:nvPr/>
          </p:nvSpPr>
          <p:spPr>
            <a:xfrm>
              <a:off x="2108305" y="720153"/>
              <a:ext cx="3682894" cy="1165478"/>
            </a:xfrm>
            <a:custGeom>
              <a:avLst/>
              <a:gdLst>
                <a:gd name="connsiteX0" fmla="*/ 0 w 3682894"/>
                <a:gd name="connsiteY0" fmla="*/ 0 h 1165478"/>
                <a:gd name="connsiteX1" fmla="*/ 3682895 w 3682894"/>
                <a:gd name="connsiteY1" fmla="*/ 0 h 1165478"/>
                <a:gd name="connsiteX2" fmla="*/ 3682895 w 3682894"/>
                <a:gd name="connsiteY2" fmla="*/ 1165478 h 1165478"/>
                <a:gd name="connsiteX3" fmla="*/ 0 w 3682894"/>
                <a:gd name="connsiteY3" fmla="*/ 1165478 h 1165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2894" h="1165478">
                  <a:moveTo>
                    <a:pt x="0" y="0"/>
                  </a:moveTo>
                  <a:lnTo>
                    <a:pt x="3682895" y="0"/>
                  </a:lnTo>
                  <a:lnTo>
                    <a:pt x="3682895" y="1165478"/>
                  </a:lnTo>
                  <a:lnTo>
                    <a:pt x="0" y="1165478"/>
                  </a:lnTo>
                  <a:close/>
                </a:path>
              </a:pathLst>
            </a:custGeom>
            <a:solidFill>
              <a:srgbClr val="008A6C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AB3B3269-A146-4032-8238-D62BBD5FE61D}"/>
                </a:ext>
              </a:extLst>
            </p:cNvPr>
            <p:cNvSpPr/>
            <p:nvPr/>
          </p:nvSpPr>
          <p:spPr>
            <a:xfrm>
              <a:off x="2108305" y="1885631"/>
              <a:ext cx="4846446" cy="1248181"/>
            </a:xfrm>
            <a:custGeom>
              <a:avLst/>
              <a:gdLst>
                <a:gd name="connsiteX0" fmla="*/ 0 w 4846446"/>
                <a:gd name="connsiteY0" fmla="*/ 0 h 1248181"/>
                <a:gd name="connsiteX1" fmla="*/ 4846447 w 4846446"/>
                <a:gd name="connsiteY1" fmla="*/ 0 h 1248181"/>
                <a:gd name="connsiteX2" fmla="*/ 4846447 w 4846446"/>
                <a:gd name="connsiteY2" fmla="*/ 1248182 h 1248181"/>
                <a:gd name="connsiteX3" fmla="*/ 0 w 4846446"/>
                <a:gd name="connsiteY3" fmla="*/ 1248182 h 124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46446" h="1248181">
                  <a:moveTo>
                    <a:pt x="0" y="0"/>
                  </a:moveTo>
                  <a:lnTo>
                    <a:pt x="4846447" y="0"/>
                  </a:lnTo>
                  <a:lnTo>
                    <a:pt x="4846447" y="1248182"/>
                  </a:lnTo>
                  <a:lnTo>
                    <a:pt x="0" y="1248182"/>
                  </a:lnTo>
                  <a:close/>
                </a:path>
              </a:pathLst>
            </a:custGeom>
            <a:solidFill>
              <a:srgbClr val="008A6C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130994A7-C487-4EC4-8880-FE7A389C523C}"/>
                </a:ext>
              </a:extLst>
            </p:cNvPr>
            <p:cNvSpPr/>
            <p:nvPr/>
          </p:nvSpPr>
          <p:spPr>
            <a:xfrm>
              <a:off x="2108305" y="3116000"/>
              <a:ext cx="6322386" cy="2126107"/>
            </a:xfrm>
            <a:custGeom>
              <a:avLst/>
              <a:gdLst>
                <a:gd name="connsiteX0" fmla="*/ 0 w 6322386"/>
                <a:gd name="connsiteY0" fmla="*/ 0 h 2126107"/>
                <a:gd name="connsiteX1" fmla="*/ 6322387 w 6322386"/>
                <a:gd name="connsiteY1" fmla="*/ 0 h 2126107"/>
                <a:gd name="connsiteX2" fmla="*/ 6322387 w 6322386"/>
                <a:gd name="connsiteY2" fmla="*/ 2126107 h 2126107"/>
                <a:gd name="connsiteX3" fmla="*/ 0 w 6322386"/>
                <a:gd name="connsiteY3" fmla="*/ 2126107 h 212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2386" h="2126107">
                  <a:moveTo>
                    <a:pt x="0" y="0"/>
                  </a:moveTo>
                  <a:lnTo>
                    <a:pt x="6322387" y="0"/>
                  </a:lnTo>
                  <a:lnTo>
                    <a:pt x="6322387" y="2126107"/>
                  </a:lnTo>
                  <a:lnTo>
                    <a:pt x="0" y="2126107"/>
                  </a:lnTo>
                  <a:close/>
                </a:path>
              </a:pathLst>
            </a:custGeom>
            <a:solidFill>
              <a:srgbClr val="008A6C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3" name="Полилиния: фигура 12">
            <a:extLst>
              <a:ext uri="{FF2B5EF4-FFF2-40B4-BE49-F238E27FC236}">
                <a16:creationId xmlns:a16="http://schemas.microsoft.com/office/drawing/2014/main" id="{5CED615F-6F35-4160-8773-0499F6037DEE}"/>
              </a:ext>
            </a:extLst>
          </p:cNvPr>
          <p:cNvSpPr/>
          <p:nvPr/>
        </p:nvSpPr>
        <p:spPr>
          <a:xfrm>
            <a:off x="0" y="2544"/>
            <a:ext cx="7240580" cy="6850365"/>
          </a:xfrm>
          <a:custGeom>
            <a:avLst/>
            <a:gdLst>
              <a:gd name="connsiteX0" fmla="*/ 5764641 w 7240580"/>
              <a:gd name="connsiteY0" fmla="*/ 4724259 h 6850365"/>
              <a:gd name="connsiteX1" fmla="*/ 5764641 w 7240580"/>
              <a:gd name="connsiteY1" fmla="*/ 3493890 h 6850365"/>
              <a:gd name="connsiteX2" fmla="*/ 4602354 w 7240580"/>
              <a:gd name="connsiteY2" fmla="*/ 3493890 h 6850365"/>
              <a:gd name="connsiteX3" fmla="*/ 4602354 w 7240580"/>
              <a:gd name="connsiteY3" fmla="*/ 2328412 h 6850365"/>
              <a:gd name="connsiteX4" fmla="*/ 3355329 w 7240580"/>
              <a:gd name="connsiteY4" fmla="*/ 2328412 h 6850365"/>
              <a:gd name="connsiteX5" fmla="*/ 3355329 w 7240580"/>
              <a:gd name="connsiteY5" fmla="*/ 1162934 h 6850365"/>
              <a:gd name="connsiteX6" fmla="*/ 2136130 w 7240580"/>
              <a:gd name="connsiteY6" fmla="*/ 1162934 h 6850365"/>
              <a:gd name="connsiteX7" fmla="*/ 2136130 w 7240580"/>
              <a:gd name="connsiteY7" fmla="*/ 0 h 6850365"/>
              <a:gd name="connsiteX8" fmla="*/ 0 w 7240580"/>
              <a:gd name="connsiteY8" fmla="*/ 0 h 6850365"/>
              <a:gd name="connsiteX9" fmla="*/ 0 w 7240580"/>
              <a:gd name="connsiteY9" fmla="*/ 1162934 h 6850365"/>
              <a:gd name="connsiteX10" fmla="*/ 0 w 7240580"/>
              <a:gd name="connsiteY10" fmla="*/ 1165478 h 6850365"/>
              <a:gd name="connsiteX11" fmla="*/ 0 w 7240580"/>
              <a:gd name="connsiteY11" fmla="*/ 2328412 h 6850365"/>
              <a:gd name="connsiteX12" fmla="*/ 0 w 7240580"/>
              <a:gd name="connsiteY12" fmla="*/ 3493890 h 6850365"/>
              <a:gd name="connsiteX13" fmla="*/ 0 w 7240580"/>
              <a:gd name="connsiteY13" fmla="*/ 3800528 h 6850365"/>
              <a:gd name="connsiteX14" fmla="*/ 0 w 7240580"/>
              <a:gd name="connsiteY14" fmla="*/ 4724259 h 6850365"/>
              <a:gd name="connsiteX15" fmla="*/ 0 w 7240580"/>
              <a:gd name="connsiteY15" fmla="*/ 4742072 h 6850365"/>
              <a:gd name="connsiteX16" fmla="*/ 0 w 7240580"/>
              <a:gd name="connsiteY16" fmla="*/ 6850366 h 6850365"/>
              <a:gd name="connsiteX17" fmla="*/ 7240581 w 7240580"/>
              <a:gd name="connsiteY17" fmla="*/ 6850366 h 6850365"/>
              <a:gd name="connsiteX18" fmla="*/ 7240581 w 7240580"/>
              <a:gd name="connsiteY18" fmla="*/ 4724259 h 6850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240580" h="6850365">
                <a:moveTo>
                  <a:pt x="5764641" y="4724259"/>
                </a:moveTo>
                <a:lnTo>
                  <a:pt x="5764641" y="3493890"/>
                </a:lnTo>
                <a:lnTo>
                  <a:pt x="4602354" y="3493890"/>
                </a:lnTo>
                <a:lnTo>
                  <a:pt x="4602354" y="2328412"/>
                </a:lnTo>
                <a:lnTo>
                  <a:pt x="3355329" y="2328412"/>
                </a:lnTo>
                <a:lnTo>
                  <a:pt x="3355329" y="1162934"/>
                </a:lnTo>
                <a:lnTo>
                  <a:pt x="2136130" y="1162934"/>
                </a:lnTo>
                <a:lnTo>
                  <a:pt x="2136130" y="0"/>
                </a:lnTo>
                <a:lnTo>
                  <a:pt x="0" y="0"/>
                </a:lnTo>
                <a:lnTo>
                  <a:pt x="0" y="1162934"/>
                </a:lnTo>
                <a:lnTo>
                  <a:pt x="0" y="1165478"/>
                </a:lnTo>
                <a:lnTo>
                  <a:pt x="0" y="2328412"/>
                </a:lnTo>
                <a:lnTo>
                  <a:pt x="0" y="3493890"/>
                </a:lnTo>
                <a:lnTo>
                  <a:pt x="0" y="3800528"/>
                </a:lnTo>
                <a:lnTo>
                  <a:pt x="0" y="4724259"/>
                </a:lnTo>
                <a:lnTo>
                  <a:pt x="0" y="4742072"/>
                </a:lnTo>
                <a:lnTo>
                  <a:pt x="0" y="6850366"/>
                </a:lnTo>
                <a:lnTo>
                  <a:pt x="7240581" y="6850366"/>
                </a:lnTo>
                <a:lnTo>
                  <a:pt x="7240581" y="4724259"/>
                </a:lnTo>
                <a:close/>
              </a:path>
            </a:pathLst>
          </a:custGeom>
          <a:solidFill>
            <a:srgbClr val="026850"/>
          </a:solidFill>
          <a:ln w="12647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grpSp>
        <p:nvGrpSpPr>
          <p:cNvPr id="14" name="Рисунок 2">
            <a:extLst>
              <a:ext uri="{FF2B5EF4-FFF2-40B4-BE49-F238E27FC236}">
                <a16:creationId xmlns:a16="http://schemas.microsoft.com/office/drawing/2014/main" id="{0CCDCBF7-F165-42FC-B83A-057F60538DB7}"/>
              </a:ext>
            </a:extLst>
          </p:cNvPr>
          <p:cNvGrpSpPr/>
          <p:nvPr/>
        </p:nvGrpSpPr>
        <p:grpSpPr>
          <a:xfrm>
            <a:off x="6954751" y="0"/>
            <a:ext cx="1892036" cy="1884359"/>
            <a:chOff x="6954751" y="0"/>
            <a:chExt cx="1892036" cy="1884359"/>
          </a:xfrm>
          <a:solidFill>
            <a:srgbClr val="026850"/>
          </a:solidFill>
        </p:grpSpPr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04518CD6-32A2-437E-AB6F-46FF87D71B94}"/>
                </a:ext>
              </a:extLst>
            </p:cNvPr>
            <p:cNvSpPr/>
            <p:nvPr/>
          </p:nvSpPr>
          <p:spPr>
            <a:xfrm>
              <a:off x="6954751" y="940271"/>
              <a:ext cx="946018" cy="944088"/>
            </a:xfrm>
            <a:custGeom>
              <a:avLst/>
              <a:gdLst>
                <a:gd name="connsiteX0" fmla="*/ 0 w 946018"/>
                <a:gd name="connsiteY0" fmla="*/ 0 h 944088"/>
                <a:gd name="connsiteX1" fmla="*/ 946018 w 946018"/>
                <a:gd name="connsiteY1" fmla="*/ 0 h 944088"/>
                <a:gd name="connsiteX2" fmla="*/ 946018 w 946018"/>
                <a:gd name="connsiteY2" fmla="*/ 944088 h 944088"/>
                <a:gd name="connsiteX3" fmla="*/ 0 w 946018"/>
                <a:gd name="connsiteY3" fmla="*/ 944088 h 94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6018" h="944088">
                  <a:moveTo>
                    <a:pt x="0" y="0"/>
                  </a:moveTo>
                  <a:lnTo>
                    <a:pt x="946018" y="0"/>
                  </a:lnTo>
                  <a:lnTo>
                    <a:pt x="946018" y="944088"/>
                  </a:lnTo>
                  <a:lnTo>
                    <a:pt x="0" y="944088"/>
                  </a:lnTo>
                  <a:close/>
                </a:path>
              </a:pathLst>
            </a:custGeom>
            <a:solidFill>
              <a:srgbClr val="026850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: фигура 15">
              <a:extLst>
                <a:ext uri="{FF2B5EF4-FFF2-40B4-BE49-F238E27FC236}">
                  <a16:creationId xmlns:a16="http://schemas.microsoft.com/office/drawing/2014/main" id="{07C9E9A3-0775-4A24-913F-18A861C2226F}"/>
                </a:ext>
              </a:extLst>
            </p:cNvPr>
            <p:cNvSpPr/>
            <p:nvPr/>
          </p:nvSpPr>
          <p:spPr>
            <a:xfrm>
              <a:off x="7900770" y="0"/>
              <a:ext cx="946018" cy="944088"/>
            </a:xfrm>
            <a:custGeom>
              <a:avLst/>
              <a:gdLst>
                <a:gd name="connsiteX0" fmla="*/ 0 w 946018"/>
                <a:gd name="connsiteY0" fmla="*/ 0 h 944088"/>
                <a:gd name="connsiteX1" fmla="*/ 946018 w 946018"/>
                <a:gd name="connsiteY1" fmla="*/ 0 h 944088"/>
                <a:gd name="connsiteX2" fmla="*/ 946018 w 946018"/>
                <a:gd name="connsiteY2" fmla="*/ 944088 h 944088"/>
                <a:gd name="connsiteX3" fmla="*/ 0 w 946018"/>
                <a:gd name="connsiteY3" fmla="*/ 944088 h 94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6018" h="944088">
                  <a:moveTo>
                    <a:pt x="0" y="0"/>
                  </a:moveTo>
                  <a:lnTo>
                    <a:pt x="946018" y="0"/>
                  </a:lnTo>
                  <a:lnTo>
                    <a:pt x="946018" y="944088"/>
                  </a:lnTo>
                  <a:lnTo>
                    <a:pt x="0" y="944088"/>
                  </a:lnTo>
                  <a:close/>
                </a:path>
              </a:pathLst>
            </a:custGeom>
            <a:solidFill>
              <a:srgbClr val="026850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7" name="Рисунок 2">
            <a:extLst>
              <a:ext uri="{FF2B5EF4-FFF2-40B4-BE49-F238E27FC236}">
                <a16:creationId xmlns:a16="http://schemas.microsoft.com/office/drawing/2014/main" id="{B0A52277-9A9F-4200-AC36-01B28625D8C7}"/>
              </a:ext>
            </a:extLst>
          </p:cNvPr>
          <p:cNvGrpSpPr/>
          <p:nvPr/>
        </p:nvGrpSpPr>
        <p:grpSpPr>
          <a:xfrm>
            <a:off x="11086625" y="1898355"/>
            <a:ext cx="1102844" cy="2178273"/>
            <a:chOff x="11086625" y="1898355"/>
            <a:chExt cx="1102844" cy="2178273"/>
          </a:xfrm>
          <a:solidFill>
            <a:srgbClr val="FDAD21"/>
          </a:solidFill>
        </p:grpSpPr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E23D0631-EF12-413C-B9EB-A81BC68AB607}"/>
                </a:ext>
              </a:extLst>
            </p:cNvPr>
            <p:cNvSpPr/>
            <p:nvPr/>
          </p:nvSpPr>
          <p:spPr>
            <a:xfrm>
              <a:off x="11086625" y="1898355"/>
              <a:ext cx="1102844" cy="1109494"/>
            </a:xfrm>
            <a:custGeom>
              <a:avLst/>
              <a:gdLst>
                <a:gd name="connsiteX0" fmla="*/ 1102845 w 1102844"/>
                <a:gd name="connsiteY0" fmla="*/ 0 h 1109494"/>
                <a:gd name="connsiteX1" fmla="*/ 1102845 w 1102844"/>
                <a:gd name="connsiteY1" fmla="*/ 1109495 h 1109494"/>
                <a:gd name="connsiteX2" fmla="*/ 0 w 1102844"/>
                <a:gd name="connsiteY2" fmla="*/ 0 h 1109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02844" h="1109494">
                  <a:moveTo>
                    <a:pt x="1102845" y="0"/>
                  </a:moveTo>
                  <a:lnTo>
                    <a:pt x="1102845" y="11094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AD21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ED25FB50-B059-40E4-81BA-9E0FB853BB75}"/>
                </a:ext>
              </a:extLst>
            </p:cNvPr>
            <p:cNvSpPr/>
            <p:nvPr/>
          </p:nvSpPr>
          <p:spPr>
            <a:xfrm>
              <a:off x="11086625" y="2967134"/>
              <a:ext cx="1102844" cy="1109494"/>
            </a:xfrm>
            <a:custGeom>
              <a:avLst/>
              <a:gdLst>
                <a:gd name="connsiteX0" fmla="*/ 1102845 w 1102844"/>
                <a:gd name="connsiteY0" fmla="*/ 0 h 1109494"/>
                <a:gd name="connsiteX1" fmla="*/ 1102845 w 1102844"/>
                <a:gd name="connsiteY1" fmla="*/ 1109495 h 1109494"/>
                <a:gd name="connsiteX2" fmla="*/ 0 w 1102844"/>
                <a:gd name="connsiteY2" fmla="*/ 0 h 1109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02844" h="1109494">
                  <a:moveTo>
                    <a:pt x="1102845" y="0"/>
                  </a:moveTo>
                  <a:lnTo>
                    <a:pt x="1102845" y="11094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AD21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19D42318-31DD-44F5-B7A3-C82B3BD8DA0F}"/>
              </a:ext>
            </a:extLst>
          </p:cNvPr>
          <p:cNvSpPr/>
          <p:nvPr/>
        </p:nvSpPr>
        <p:spPr>
          <a:xfrm>
            <a:off x="631100" y="4683543"/>
            <a:ext cx="693072" cy="1669331"/>
          </a:xfrm>
          <a:custGeom>
            <a:avLst/>
            <a:gdLst>
              <a:gd name="connsiteX0" fmla="*/ 0 w 693072"/>
              <a:gd name="connsiteY0" fmla="*/ 0 h 1669331"/>
              <a:gd name="connsiteX1" fmla="*/ 693072 w 693072"/>
              <a:gd name="connsiteY1" fmla="*/ 834666 h 1669331"/>
              <a:gd name="connsiteX2" fmla="*/ 0 w 693072"/>
              <a:gd name="connsiteY2" fmla="*/ 1669331 h 1669331"/>
              <a:gd name="connsiteX3" fmla="*/ 0 w 693072"/>
              <a:gd name="connsiteY3" fmla="*/ 0 h 1669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3072" h="1669331">
                <a:moveTo>
                  <a:pt x="0" y="0"/>
                </a:moveTo>
                <a:cubicBezTo>
                  <a:pt x="393331" y="71252"/>
                  <a:pt x="693072" y="418605"/>
                  <a:pt x="693072" y="834666"/>
                </a:cubicBezTo>
                <a:cubicBezTo>
                  <a:pt x="693072" y="1250726"/>
                  <a:pt x="394596" y="1598080"/>
                  <a:pt x="0" y="166933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464E"/>
          </a:solidFill>
          <a:ln w="12647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Полилиния: фигура 20">
            <a:extLst>
              <a:ext uri="{FF2B5EF4-FFF2-40B4-BE49-F238E27FC236}">
                <a16:creationId xmlns:a16="http://schemas.microsoft.com/office/drawing/2014/main" id="{1CFA368A-1780-4877-BE69-AAA2FEDEF7CA}"/>
              </a:ext>
            </a:extLst>
          </p:cNvPr>
          <p:cNvSpPr/>
          <p:nvPr/>
        </p:nvSpPr>
        <p:spPr>
          <a:xfrm>
            <a:off x="1529058" y="4683543"/>
            <a:ext cx="693072" cy="1669331"/>
          </a:xfrm>
          <a:custGeom>
            <a:avLst/>
            <a:gdLst>
              <a:gd name="connsiteX0" fmla="*/ 0 w 693072"/>
              <a:gd name="connsiteY0" fmla="*/ 0 h 1669331"/>
              <a:gd name="connsiteX1" fmla="*/ 693072 w 693072"/>
              <a:gd name="connsiteY1" fmla="*/ 834666 h 1669331"/>
              <a:gd name="connsiteX2" fmla="*/ 0 w 693072"/>
              <a:gd name="connsiteY2" fmla="*/ 1669331 h 1669331"/>
              <a:gd name="connsiteX3" fmla="*/ 0 w 693072"/>
              <a:gd name="connsiteY3" fmla="*/ 0 h 1669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3072" h="1669331">
                <a:moveTo>
                  <a:pt x="0" y="0"/>
                </a:moveTo>
                <a:cubicBezTo>
                  <a:pt x="393331" y="71252"/>
                  <a:pt x="693072" y="418605"/>
                  <a:pt x="693072" y="834666"/>
                </a:cubicBezTo>
                <a:cubicBezTo>
                  <a:pt x="693072" y="1250726"/>
                  <a:pt x="394596" y="1598080"/>
                  <a:pt x="0" y="166933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464E"/>
          </a:solidFill>
          <a:ln w="12647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grpSp>
        <p:nvGrpSpPr>
          <p:cNvPr id="22" name="Рисунок 2">
            <a:extLst>
              <a:ext uri="{FF2B5EF4-FFF2-40B4-BE49-F238E27FC236}">
                <a16:creationId xmlns:a16="http://schemas.microsoft.com/office/drawing/2014/main" id="{8897831A-4C72-44A8-8922-81843D78792A}"/>
              </a:ext>
            </a:extLst>
          </p:cNvPr>
          <p:cNvGrpSpPr/>
          <p:nvPr/>
        </p:nvGrpSpPr>
        <p:grpSpPr>
          <a:xfrm>
            <a:off x="8629254" y="5468587"/>
            <a:ext cx="2795053" cy="740511"/>
            <a:chOff x="8629254" y="5468587"/>
            <a:chExt cx="2795053" cy="740511"/>
          </a:xfrm>
          <a:solidFill>
            <a:srgbClr val="0B5ACE"/>
          </a:solidFill>
        </p:grpSpPr>
        <p:sp>
          <p:nvSpPr>
            <p:cNvPr id="23" name="Полилиния: фигура 22">
              <a:extLst>
                <a:ext uri="{FF2B5EF4-FFF2-40B4-BE49-F238E27FC236}">
                  <a16:creationId xmlns:a16="http://schemas.microsoft.com/office/drawing/2014/main" id="{65B558EA-5C8D-470A-939B-4743ECB397BB}"/>
                </a:ext>
              </a:extLst>
            </p:cNvPr>
            <p:cNvSpPr/>
            <p:nvPr/>
          </p:nvSpPr>
          <p:spPr>
            <a:xfrm>
              <a:off x="10688235" y="5468587"/>
              <a:ext cx="736073" cy="740511"/>
            </a:xfrm>
            <a:custGeom>
              <a:avLst/>
              <a:gdLst>
                <a:gd name="connsiteX0" fmla="*/ 736073 w 736073"/>
                <a:gd name="connsiteY0" fmla="*/ 370256 h 740511"/>
                <a:gd name="connsiteX1" fmla="*/ 368037 w 736073"/>
                <a:gd name="connsiteY1" fmla="*/ 740511 h 740511"/>
                <a:gd name="connsiteX2" fmla="*/ 0 w 736073"/>
                <a:gd name="connsiteY2" fmla="*/ 370256 h 740511"/>
                <a:gd name="connsiteX3" fmla="*/ 368037 w 736073"/>
                <a:gd name="connsiteY3" fmla="*/ 0 h 740511"/>
                <a:gd name="connsiteX4" fmla="*/ 736073 w 736073"/>
                <a:gd name="connsiteY4" fmla="*/ 370256 h 74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6073" h="740511">
                  <a:moveTo>
                    <a:pt x="736073" y="370256"/>
                  </a:moveTo>
                  <a:cubicBezTo>
                    <a:pt x="736073" y="574742"/>
                    <a:pt x="571297" y="740511"/>
                    <a:pt x="368037" y="740511"/>
                  </a:cubicBezTo>
                  <a:cubicBezTo>
                    <a:pt x="164776" y="740511"/>
                    <a:pt x="0" y="574742"/>
                    <a:pt x="0" y="370256"/>
                  </a:cubicBezTo>
                  <a:cubicBezTo>
                    <a:pt x="0" y="165769"/>
                    <a:pt x="164776" y="0"/>
                    <a:pt x="368037" y="0"/>
                  </a:cubicBezTo>
                  <a:cubicBezTo>
                    <a:pt x="571297" y="0"/>
                    <a:pt x="736073" y="165769"/>
                    <a:pt x="736073" y="370256"/>
                  </a:cubicBezTo>
                  <a:close/>
                </a:path>
              </a:pathLst>
            </a:custGeom>
            <a:solidFill>
              <a:srgbClr val="0B5ACE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id="{874BEF28-78E7-4E69-8854-D859630DEAFC}"/>
                </a:ext>
              </a:extLst>
            </p:cNvPr>
            <p:cNvSpPr/>
            <p:nvPr/>
          </p:nvSpPr>
          <p:spPr>
            <a:xfrm>
              <a:off x="9658745" y="5468587"/>
              <a:ext cx="736073" cy="740511"/>
            </a:xfrm>
            <a:custGeom>
              <a:avLst/>
              <a:gdLst>
                <a:gd name="connsiteX0" fmla="*/ 736073 w 736073"/>
                <a:gd name="connsiteY0" fmla="*/ 370256 h 740511"/>
                <a:gd name="connsiteX1" fmla="*/ 368037 w 736073"/>
                <a:gd name="connsiteY1" fmla="*/ 740511 h 740511"/>
                <a:gd name="connsiteX2" fmla="*/ 1 w 736073"/>
                <a:gd name="connsiteY2" fmla="*/ 370256 h 740511"/>
                <a:gd name="connsiteX3" fmla="*/ 368037 w 736073"/>
                <a:gd name="connsiteY3" fmla="*/ 0 h 740511"/>
                <a:gd name="connsiteX4" fmla="*/ 736073 w 736073"/>
                <a:gd name="connsiteY4" fmla="*/ 370256 h 74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6073" h="740511">
                  <a:moveTo>
                    <a:pt x="736073" y="370256"/>
                  </a:moveTo>
                  <a:cubicBezTo>
                    <a:pt x="736073" y="574742"/>
                    <a:pt x="571298" y="740511"/>
                    <a:pt x="368037" y="740511"/>
                  </a:cubicBezTo>
                  <a:cubicBezTo>
                    <a:pt x="164776" y="740511"/>
                    <a:pt x="1" y="574742"/>
                    <a:pt x="1" y="370256"/>
                  </a:cubicBezTo>
                  <a:cubicBezTo>
                    <a:pt x="1" y="165769"/>
                    <a:pt x="164776" y="0"/>
                    <a:pt x="368037" y="0"/>
                  </a:cubicBezTo>
                  <a:cubicBezTo>
                    <a:pt x="571298" y="0"/>
                    <a:pt x="736073" y="165769"/>
                    <a:pt x="736073" y="370256"/>
                  </a:cubicBezTo>
                  <a:close/>
                </a:path>
              </a:pathLst>
            </a:custGeom>
            <a:solidFill>
              <a:srgbClr val="0B5ACE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43755FB3-F49E-4F28-BDC5-733863229EA9}"/>
                </a:ext>
              </a:extLst>
            </p:cNvPr>
            <p:cNvSpPr/>
            <p:nvPr/>
          </p:nvSpPr>
          <p:spPr>
            <a:xfrm>
              <a:off x="8629254" y="5468587"/>
              <a:ext cx="736073" cy="740511"/>
            </a:xfrm>
            <a:custGeom>
              <a:avLst/>
              <a:gdLst>
                <a:gd name="connsiteX0" fmla="*/ 736073 w 736073"/>
                <a:gd name="connsiteY0" fmla="*/ 370256 h 740511"/>
                <a:gd name="connsiteX1" fmla="*/ 368037 w 736073"/>
                <a:gd name="connsiteY1" fmla="*/ 740511 h 740511"/>
                <a:gd name="connsiteX2" fmla="*/ 1 w 736073"/>
                <a:gd name="connsiteY2" fmla="*/ 370256 h 740511"/>
                <a:gd name="connsiteX3" fmla="*/ 368037 w 736073"/>
                <a:gd name="connsiteY3" fmla="*/ 0 h 740511"/>
                <a:gd name="connsiteX4" fmla="*/ 736073 w 736073"/>
                <a:gd name="connsiteY4" fmla="*/ 370256 h 740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6073" h="740511">
                  <a:moveTo>
                    <a:pt x="736073" y="370256"/>
                  </a:moveTo>
                  <a:cubicBezTo>
                    <a:pt x="736073" y="574742"/>
                    <a:pt x="571298" y="740511"/>
                    <a:pt x="368037" y="740511"/>
                  </a:cubicBezTo>
                  <a:cubicBezTo>
                    <a:pt x="164776" y="740511"/>
                    <a:pt x="1" y="574742"/>
                    <a:pt x="1" y="370256"/>
                  </a:cubicBezTo>
                  <a:cubicBezTo>
                    <a:pt x="1" y="165769"/>
                    <a:pt x="164776" y="0"/>
                    <a:pt x="368037" y="0"/>
                  </a:cubicBezTo>
                  <a:cubicBezTo>
                    <a:pt x="571298" y="0"/>
                    <a:pt x="736073" y="165769"/>
                    <a:pt x="736073" y="370256"/>
                  </a:cubicBezTo>
                  <a:close/>
                </a:path>
              </a:pathLst>
            </a:custGeom>
            <a:solidFill>
              <a:srgbClr val="0B5ACE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C8534E7-1E34-45F8-AB76-03F40948AC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39720" y="603570"/>
            <a:ext cx="1564879" cy="2654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349D5C-BEE3-4D19-B1CE-ABF01D6417E6}"/>
              </a:ext>
            </a:extLst>
          </p:cNvPr>
          <p:cNvSpPr txBox="1"/>
          <p:nvPr/>
        </p:nvSpPr>
        <p:spPr>
          <a:xfrm>
            <a:off x="1409579" y="2028761"/>
            <a:ext cx="4902304" cy="2424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60000"/>
              </a:lnSpc>
            </a:pPr>
            <a:r>
              <a:rPr lang="en-US" sz="8000" dirty="0">
                <a:solidFill>
                  <a:srgbClr val="FDAD21"/>
                </a:solidFill>
                <a:latin typeface="+mj-lt"/>
              </a:rPr>
              <a:t>LATIN</a:t>
            </a:r>
          </a:p>
          <a:p>
            <a:pPr>
              <a:lnSpc>
                <a:spcPct val="60000"/>
              </a:lnSpc>
            </a:pPr>
            <a:r>
              <a:rPr lang="en-US" sz="8000" dirty="0">
                <a:solidFill>
                  <a:srgbClr val="FDAD21"/>
                </a:solidFill>
                <a:latin typeface="+mj-lt"/>
              </a:rPr>
              <a:t>AMERICA</a:t>
            </a:r>
          </a:p>
          <a:p>
            <a:pPr>
              <a:lnSpc>
                <a:spcPct val="60000"/>
              </a:lnSpc>
            </a:pPr>
            <a:r>
              <a:rPr lang="en-US" sz="8000" dirty="0">
                <a:solidFill>
                  <a:srgbClr val="FDAD21"/>
                </a:solidFill>
                <a:latin typeface="+mj-lt"/>
              </a:rPr>
              <a:t>TITLE</a:t>
            </a:r>
            <a:endParaRPr lang="ru-RU" sz="8000" dirty="0">
              <a:solidFill>
                <a:srgbClr val="FDAD2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43397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5">
            <a:extLst>
              <a:ext uri="{FF2B5EF4-FFF2-40B4-BE49-F238E27FC236}">
                <a16:creationId xmlns:a16="http://schemas.microsoft.com/office/drawing/2014/main" id="{15C17C14-896B-4061-AAA6-065615BAE60F}"/>
              </a:ext>
            </a:extLst>
          </p:cNvPr>
          <p:cNvSpPr txBox="1">
            <a:spLocks/>
          </p:cNvSpPr>
          <p:nvPr/>
        </p:nvSpPr>
        <p:spPr>
          <a:xfrm>
            <a:off x="698501" y="2335239"/>
            <a:ext cx="2639786" cy="2071407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100000"/>
              </a:lnSpc>
              <a:spcAft>
                <a:spcPts val="0"/>
              </a:spcAft>
            </a:pPr>
            <a:r>
              <a:rPr lang="en-GB" sz="1600" dirty="0">
                <a:solidFill>
                  <a:schemeClr val="bg1"/>
                </a:solidFill>
                <a:latin typeface="+mn-lt"/>
              </a:rPr>
              <a:t>Lorem ipsum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dolor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sit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amet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consectetuer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adipiscing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elit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sed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diam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nonummy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nibh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euismod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tincidunt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ut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laoreet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dolore magna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aliquam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erat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volutpat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. </a:t>
            </a:r>
            <a:endParaRPr lang="uk-UA" sz="16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7" name="Title 5">
            <a:extLst>
              <a:ext uri="{FF2B5EF4-FFF2-40B4-BE49-F238E27FC236}">
                <a16:creationId xmlns:a16="http://schemas.microsoft.com/office/drawing/2014/main" id="{80F5EA08-412A-425A-A26C-F4952DED8E87}"/>
              </a:ext>
            </a:extLst>
          </p:cNvPr>
          <p:cNvSpPr txBox="1">
            <a:spLocks/>
          </p:cNvSpPr>
          <p:nvPr/>
        </p:nvSpPr>
        <p:spPr>
          <a:xfrm>
            <a:off x="698500" y="1624286"/>
            <a:ext cx="2247900" cy="527457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70000"/>
              </a:lnSpc>
              <a:spcAft>
                <a:spcPts val="0"/>
              </a:spcAft>
            </a:pPr>
            <a:r>
              <a:rPr lang="en-GB" sz="3600" dirty="0">
                <a:solidFill>
                  <a:schemeClr val="bg1"/>
                </a:solidFill>
              </a:rPr>
              <a:t>GRAPHIC</a:t>
            </a:r>
            <a:endParaRPr lang="uk-UA" sz="3600" dirty="0">
              <a:solidFill>
                <a:schemeClr val="bg1"/>
              </a:solidFill>
            </a:endParaRPr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30558DD7-A003-4F60-BD94-38D9AD73FC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0151219"/>
              </p:ext>
            </p:extLst>
          </p:nvPr>
        </p:nvGraphicFramePr>
        <p:xfrm>
          <a:off x="3338287" y="623509"/>
          <a:ext cx="7264400" cy="48429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3700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Рисунок 2">
            <a:extLst>
              <a:ext uri="{FF2B5EF4-FFF2-40B4-BE49-F238E27FC236}">
                <a16:creationId xmlns:a16="http://schemas.microsoft.com/office/drawing/2014/main" id="{42661F54-38C6-45BA-A983-D916CFE7CF82}"/>
              </a:ext>
            </a:extLst>
          </p:cNvPr>
          <p:cNvGrpSpPr/>
          <p:nvPr/>
        </p:nvGrpSpPr>
        <p:grpSpPr>
          <a:xfrm>
            <a:off x="-1060811" y="928680"/>
            <a:ext cx="7444014" cy="6129208"/>
            <a:chOff x="-1060811" y="928680"/>
            <a:chExt cx="7444014" cy="6129208"/>
          </a:xfrm>
          <a:solidFill>
            <a:srgbClr val="FF464E"/>
          </a:solidFill>
        </p:grpSpPr>
        <p:grpSp>
          <p:nvGrpSpPr>
            <p:cNvPr id="10" name="Рисунок 2">
              <a:extLst>
                <a:ext uri="{FF2B5EF4-FFF2-40B4-BE49-F238E27FC236}">
                  <a16:creationId xmlns:a16="http://schemas.microsoft.com/office/drawing/2014/main" id="{9ED36A97-4EEF-4818-A839-F7067105DABD}"/>
                </a:ext>
              </a:extLst>
            </p:cNvPr>
            <p:cNvGrpSpPr/>
            <p:nvPr/>
          </p:nvGrpSpPr>
          <p:grpSpPr>
            <a:xfrm>
              <a:off x="-1060811" y="928680"/>
              <a:ext cx="6655651" cy="6129208"/>
              <a:chOff x="-1060811" y="928680"/>
              <a:chExt cx="6655651" cy="6129208"/>
            </a:xfrm>
            <a:solidFill>
              <a:srgbClr val="FF464E"/>
            </a:solidFill>
          </p:grpSpPr>
          <p:sp>
            <p:nvSpPr>
              <p:cNvPr id="13" name="Полилиния: фигура 12">
                <a:extLst>
                  <a:ext uri="{FF2B5EF4-FFF2-40B4-BE49-F238E27FC236}">
                    <a16:creationId xmlns:a16="http://schemas.microsoft.com/office/drawing/2014/main" id="{1591F146-8319-4CCB-8989-DFCAF49AF3D7}"/>
                  </a:ext>
                </a:extLst>
              </p:cNvPr>
              <p:cNvSpPr/>
              <p:nvPr/>
            </p:nvSpPr>
            <p:spPr>
              <a:xfrm>
                <a:off x="1447198" y="6103031"/>
                <a:ext cx="358090" cy="358090"/>
              </a:xfrm>
              <a:custGeom>
                <a:avLst/>
                <a:gdLst>
                  <a:gd name="connsiteX0" fmla="*/ 358090 w 358090"/>
                  <a:gd name="connsiteY0" fmla="*/ 358090 h 358090"/>
                  <a:gd name="connsiteX1" fmla="*/ 0 w 358090"/>
                  <a:gd name="connsiteY1" fmla="*/ 0 h 358090"/>
                  <a:gd name="connsiteX2" fmla="*/ 358090 w 358090"/>
                  <a:gd name="connsiteY2" fmla="*/ 0 h 358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58090" h="358090">
                    <a:moveTo>
                      <a:pt x="358090" y="358090"/>
                    </a:moveTo>
                    <a:lnTo>
                      <a:pt x="0" y="0"/>
                    </a:lnTo>
                    <a:lnTo>
                      <a:pt x="358090" y="0"/>
                    </a:lnTo>
                    <a:close/>
                  </a:path>
                </a:pathLst>
              </a:custGeom>
              <a:solidFill>
                <a:srgbClr val="FF464E"/>
              </a:solidFill>
              <a:ln w="122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pic>
            <p:nvPicPr>
              <p:cNvPr id="14" name="Рисунок 13">
                <a:extLst>
                  <a:ext uri="{FF2B5EF4-FFF2-40B4-BE49-F238E27FC236}">
                    <a16:creationId xmlns:a16="http://schemas.microsoft.com/office/drawing/2014/main" id="{0AA218DB-B2E6-41D2-9D31-4040388C27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0800000" flipV="1">
                <a:off x="-1060811" y="4737873"/>
                <a:ext cx="6655651" cy="2320016"/>
              </a:xfrm>
              <a:custGeom>
                <a:avLst/>
                <a:gdLst>
                  <a:gd name="connsiteX0" fmla="*/ -1937 w 6655651"/>
                  <a:gd name="connsiteY0" fmla="*/ -481 h 2320016"/>
                  <a:gd name="connsiteX1" fmla="*/ 6653716 w 6655651"/>
                  <a:gd name="connsiteY1" fmla="*/ -481 h 2320016"/>
                  <a:gd name="connsiteX2" fmla="*/ 6653716 w 6655651"/>
                  <a:gd name="connsiteY2" fmla="*/ 2319536 h 2320016"/>
                  <a:gd name="connsiteX3" fmla="*/ -1937 w 6655651"/>
                  <a:gd name="connsiteY3" fmla="*/ 2319536 h 2320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55651" h="2320016">
                    <a:moveTo>
                      <a:pt x="-1937" y="-481"/>
                    </a:moveTo>
                    <a:lnTo>
                      <a:pt x="6653716" y="-481"/>
                    </a:lnTo>
                    <a:lnTo>
                      <a:pt x="6653716" y="2319536"/>
                    </a:lnTo>
                    <a:lnTo>
                      <a:pt x="-1937" y="2319536"/>
                    </a:lnTo>
                    <a:close/>
                  </a:path>
                </a:pathLst>
              </a:custGeom>
            </p:spPr>
          </p:pic>
          <p:pic>
            <p:nvPicPr>
              <p:cNvPr id="21" name="Рисунок 20">
                <a:extLst>
                  <a:ext uri="{FF2B5EF4-FFF2-40B4-BE49-F238E27FC236}">
                    <a16:creationId xmlns:a16="http://schemas.microsoft.com/office/drawing/2014/main" id="{D4B58DE8-2007-4EB1-A407-D0F31AF28E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33396" y="928680"/>
                <a:ext cx="1376067" cy="6128464"/>
              </a:xfrm>
              <a:custGeom>
                <a:avLst/>
                <a:gdLst>
                  <a:gd name="connsiteX0" fmla="*/ 1 w 1376067"/>
                  <a:gd name="connsiteY0" fmla="*/ -976 h 6128464"/>
                  <a:gd name="connsiteX1" fmla="*/ 1376069 w 1376067"/>
                  <a:gd name="connsiteY1" fmla="*/ -976 h 6128464"/>
                  <a:gd name="connsiteX2" fmla="*/ 1376069 w 1376067"/>
                  <a:gd name="connsiteY2" fmla="*/ 6127488 h 6128464"/>
                  <a:gd name="connsiteX3" fmla="*/ 1 w 1376067"/>
                  <a:gd name="connsiteY3" fmla="*/ 6127488 h 6128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6067" h="6128464">
                    <a:moveTo>
                      <a:pt x="1" y="-976"/>
                    </a:moveTo>
                    <a:lnTo>
                      <a:pt x="1376069" y="-976"/>
                    </a:lnTo>
                    <a:lnTo>
                      <a:pt x="1376069" y="6127488"/>
                    </a:lnTo>
                    <a:lnTo>
                      <a:pt x="1" y="6127488"/>
                    </a:lnTo>
                    <a:close/>
                  </a:path>
                </a:pathLst>
              </a:custGeom>
            </p:spPr>
          </p:pic>
          <p:sp>
            <p:nvSpPr>
              <p:cNvPr id="22" name="Полилиния: фигура 21">
                <a:extLst>
                  <a:ext uri="{FF2B5EF4-FFF2-40B4-BE49-F238E27FC236}">
                    <a16:creationId xmlns:a16="http://schemas.microsoft.com/office/drawing/2014/main" id="{CC401E89-BCC0-49EF-9340-7340E76DE79D}"/>
                  </a:ext>
                </a:extLst>
              </p:cNvPr>
              <p:cNvSpPr/>
              <p:nvPr/>
            </p:nvSpPr>
            <p:spPr>
              <a:xfrm>
                <a:off x="2299502" y="1545964"/>
                <a:ext cx="843719" cy="917299"/>
              </a:xfrm>
              <a:custGeom>
                <a:avLst/>
                <a:gdLst>
                  <a:gd name="connsiteX0" fmla="*/ 843719 w 843719"/>
                  <a:gd name="connsiteY0" fmla="*/ 0 h 917299"/>
                  <a:gd name="connsiteX1" fmla="*/ 843719 w 843719"/>
                  <a:gd name="connsiteY1" fmla="*/ 917300 h 917299"/>
                  <a:gd name="connsiteX2" fmla="*/ 0 w 843719"/>
                  <a:gd name="connsiteY2" fmla="*/ 0 h 917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43719" h="917299">
                    <a:moveTo>
                      <a:pt x="843719" y="0"/>
                    </a:moveTo>
                    <a:lnTo>
                      <a:pt x="843719" y="9173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464E"/>
              </a:solidFill>
              <a:ln w="122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: фигура 22">
                <a:extLst>
                  <a:ext uri="{FF2B5EF4-FFF2-40B4-BE49-F238E27FC236}">
                    <a16:creationId xmlns:a16="http://schemas.microsoft.com/office/drawing/2014/main" id="{880841D7-D9F7-491A-B20C-13768D80033E}"/>
                  </a:ext>
                </a:extLst>
              </p:cNvPr>
              <p:cNvSpPr/>
              <p:nvPr/>
            </p:nvSpPr>
            <p:spPr>
              <a:xfrm>
                <a:off x="2299502" y="2428927"/>
                <a:ext cx="843719" cy="916073"/>
              </a:xfrm>
              <a:custGeom>
                <a:avLst/>
                <a:gdLst>
                  <a:gd name="connsiteX0" fmla="*/ 843719 w 843719"/>
                  <a:gd name="connsiteY0" fmla="*/ 0 h 916073"/>
                  <a:gd name="connsiteX1" fmla="*/ 843719 w 843719"/>
                  <a:gd name="connsiteY1" fmla="*/ 916074 h 916073"/>
                  <a:gd name="connsiteX2" fmla="*/ 0 w 843719"/>
                  <a:gd name="connsiteY2" fmla="*/ 0 h 916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43719" h="916073">
                    <a:moveTo>
                      <a:pt x="843719" y="0"/>
                    </a:moveTo>
                    <a:lnTo>
                      <a:pt x="843719" y="9160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464E"/>
              </a:solidFill>
              <a:ln w="122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4" name="Полилиния: фигура 23">
              <a:extLst>
                <a:ext uri="{FF2B5EF4-FFF2-40B4-BE49-F238E27FC236}">
                  <a16:creationId xmlns:a16="http://schemas.microsoft.com/office/drawing/2014/main" id="{5ACC0317-C7A9-4605-9BD5-5A18D0745708}"/>
                </a:ext>
              </a:extLst>
            </p:cNvPr>
            <p:cNvSpPr/>
            <p:nvPr/>
          </p:nvSpPr>
          <p:spPr>
            <a:xfrm>
              <a:off x="417075" y="5522973"/>
              <a:ext cx="1961593" cy="1361233"/>
            </a:xfrm>
            <a:custGeom>
              <a:avLst/>
              <a:gdLst>
                <a:gd name="connsiteX0" fmla="*/ 0 w 1961593"/>
                <a:gd name="connsiteY0" fmla="*/ 1361234 h 1361233"/>
                <a:gd name="connsiteX1" fmla="*/ 1505941 w 1961593"/>
                <a:gd name="connsiteY1" fmla="*/ 1361234 h 1361233"/>
                <a:gd name="connsiteX2" fmla="*/ 1957233 w 1961593"/>
                <a:gd name="connsiteY2" fmla="*/ 703917 h 1361233"/>
                <a:gd name="connsiteX3" fmla="*/ 1957233 w 1961593"/>
                <a:gd name="connsiteY3" fmla="*/ 0 h 1361233"/>
                <a:gd name="connsiteX4" fmla="*/ 1422550 w 1961593"/>
                <a:gd name="connsiteY4" fmla="*/ 0 h 1361233"/>
                <a:gd name="connsiteX5" fmla="*/ 1422550 w 1961593"/>
                <a:gd name="connsiteY5" fmla="*/ 350732 h 1361233"/>
                <a:gd name="connsiteX6" fmla="*/ 1022765 w 1961593"/>
                <a:gd name="connsiteY6" fmla="*/ 1019086 h 1361233"/>
                <a:gd name="connsiteX7" fmla="*/ 0 w 1961593"/>
                <a:gd name="connsiteY7" fmla="*/ 1361234 h 136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593" h="1361233">
                  <a:moveTo>
                    <a:pt x="0" y="1361234"/>
                  </a:moveTo>
                  <a:lnTo>
                    <a:pt x="1505941" y="1361234"/>
                  </a:lnTo>
                  <a:cubicBezTo>
                    <a:pt x="1505941" y="1361234"/>
                    <a:pt x="1947422" y="1055876"/>
                    <a:pt x="1957233" y="703917"/>
                  </a:cubicBezTo>
                  <a:cubicBezTo>
                    <a:pt x="1967044" y="351959"/>
                    <a:pt x="1957233" y="0"/>
                    <a:pt x="1957233" y="0"/>
                  </a:cubicBezTo>
                  <a:lnTo>
                    <a:pt x="1422550" y="0"/>
                  </a:lnTo>
                  <a:lnTo>
                    <a:pt x="1422550" y="350732"/>
                  </a:lnTo>
                  <a:cubicBezTo>
                    <a:pt x="1422550" y="350732"/>
                    <a:pt x="1478962" y="837588"/>
                    <a:pt x="1022765" y="1019086"/>
                  </a:cubicBezTo>
                  <a:cubicBezTo>
                    <a:pt x="566568" y="1200584"/>
                    <a:pt x="0" y="1361234"/>
                    <a:pt x="0" y="1361234"/>
                  </a:cubicBezTo>
                  <a:close/>
                </a:path>
              </a:pathLst>
            </a:custGeom>
            <a:solidFill>
              <a:srgbClr val="FF464E"/>
            </a:solidFill>
            <a:ln w="122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: фигура 24">
              <a:extLst>
                <a:ext uri="{FF2B5EF4-FFF2-40B4-BE49-F238E27FC236}">
                  <a16:creationId xmlns:a16="http://schemas.microsoft.com/office/drawing/2014/main" id="{8050AA81-30D1-43E7-963D-696D0F19ECAA}"/>
                </a:ext>
              </a:extLst>
            </p:cNvPr>
            <p:cNvSpPr/>
            <p:nvPr/>
          </p:nvSpPr>
          <p:spPr>
            <a:xfrm>
              <a:off x="5777392" y="4794530"/>
              <a:ext cx="605809" cy="1451982"/>
            </a:xfrm>
            <a:custGeom>
              <a:avLst/>
              <a:gdLst>
                <a:gd name="connsiteX0" fmla="*/ 0 w 605809"/>
                <a:gd name="connsiteY0" fmla="*/ 1451982 h 1451982"/>
                <a:gd name="connsiteX1" fmla="*/ 605810 w 605809"/>
                <a:gd name="connsiteY1" fmla="*/ 725991 h 1451982"/>
                <a:gd name="connsiteX2" fmla="*/ 0 w 605809"/>
                <a:gd name="connsiteY2" fmla="*/ 0 h 1451982"/>
                <a:gd name="connsiteX3" fmla="*/ 0 w 605809"/>
                <a:gd name="connsiteY3" fmla="*/ 1451982 h 145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5809" h="1451982">
                  <a:moveTo>
                    <a:pt x="0" y="1451982"/>
                  </a:moveTo>
                  <a:cubicBezTo>
                    <a:pt x="344600" y="1389440"/>
                    <a:pt x="605810" y="1088987"/>
                    <a:pt x="605810" y="725991"/>
                  </a:cubicBezTo>
                  <a:cubicBezTo>
                    <a:pt x="605810" y="364222"/>
                    <a:pt x="344600" y="62543"/>
                    <a:pt x="0" y="0"/>
                  </a:cubicBezTo>
                  <a:lnTo>
                    <a:pt x="0" y="1451982"/>
                  </a:lnTo>
                  <a:close/>
                </a:path>
              </a:pathLst>
            </a:custGeom>
            <a:solidFill>
              <a:srgbClr val="FF464E"/>
            </a:solidFill>
            <a:ln w="1226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26" name="Полилиния: фигура 25">
            <a:extLst>
              <a:ext uri="{FF2B5EF4-FFF2-40B4-BE49-F238E27FC236}">
                <a16:creationId xmlns:a16="http://schemas.microsoft.com/office/drawing/2014/main" id="{67FCA004-4501-46F0-A538-D3DC2CAC5D18}"/>
              </a:ext>
            </a:extLst>
          </p:cNvPr>
          <p:cNvSpPr/>
          <p:nvPr/>
        </p:nvSpPr>
        <p:spPr>
          <a:xfrm>
            <a:off x="9249383" y="5840595"/>
            <a:ext cx="2218442" cy="405917"/>
          </a:xfrm>
          <a:custGeom>
            <a:avLst/>
            <a:gdLst>
              <a:gd name="connsiteX0" fmla="*/ 0 w 2218442"/>
              <a:gd name="connsiteY0" fmla="*/ 0 h 405917"/>
              <a:gd name="connsiteX1" fmla="*/ 2218443 w 2218442"/>
              <a:gd name="connsiteY1" fmla="*/ 0 h 405917"/>
              <a:gd name="connsiteX2" fmla="*/ 2218443 w 2218442"/>
              <a:gd name="connsiteY2" fmla="*/ 405918 h 405917"/>
              <a:gd name="connsiteX3" fmla="*/ 0 w 2218442"/>
              <a:gd name="connsiteY3" fmla="*/ 405918 h 405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18442" h="405917">
                <a:moveTo>
                  <a:pt x="0" y="0"/>
                </a:moveTo>
                <a:lnTo>
                  <a:pt x="2218443" y="0"/>
                </a:lnTo>
                <a:lnTo>
                  <a:pt x="2218443" y="405918"/>
                </a:lnTo>
                <a:lnTo>
                  <a:pt x="0" y="405918"/>
                </a:lnTo>
                <a:close/>
              </a:path>
            </a:pathLst>
          </a:custGeom>
          <a:solidFill>
            <a:srgbClr val="FF464E"/>
          </a:solidFill>
          <a:ln w="1226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FE7B2A-34AB-405E-8193-855D4014D22D}"/>
              </a:ext>
            </a:extLst>
          </p:cNvPr>
          <p:cNvSpPr txBox="1"/>
          <p:nvPr/>
        </p:nvSpPr>
        <p:spPr>
          <a:xfrm>
            <a:off x="3644848" y="2585884"/>
            <a:ext cx="3751348" cy="1686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60000"/>
              </a:lnSpc>
            </a:pPr>
            <a:r>
              <a:rPr lang="en-US" sz="8000">
                <a:solidFill>
                  <a:schemeClr val="accent5"/>
                </a:solidFill>
                <a:latin typeface="+mj-lt"/>
              </a:rPr>
              <a:t>THANK</a:t>
            </a:r>
          </a:p>
          <a:p>
            <a:pPr>
              <a:lnSpc>
                <a:spcPct val="60000"/>
              </a:lnSpc>
            </a:pPr>
            <a:r>
              <a:rPr lang="en-US" sz="8000">
                <a:solidFill>
                  <a:schemeClr val="accent5"/>
                </a:solidFill>
                <a:latin typeface="+mj-lt"/>
              </a:rPr>
              <a:t>YOU</a:t>
            </a:r>
            <a:endParaRPr lang="ru-RU" sz="8000" dirty="0">
              <a:solidFill>
                <a:schemeClr val="accent5"/>
              </a:solidFill>
              <a:latin typeface="+mj-lt"/>
            </a:endParaRP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491F921-7E45-486D-A23D-236471ACBE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39720" y="603570"/>
            <a:ext cx="1564879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367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6A854C9-E97B-2446-A59C-B3291757CA9C}"/>
              </a:ext>
            </a:extLst>
          </p:cNvPr>
          <p:cNvSpPr txBox="1"/>
          <p:nvPr/>
        </p:nvSpPr>
        <p:spPr>
          <a:xfrm>
            <a:off x="5791199" y="2791693"/>
            <a:ext cx="4381501" cy="566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da-DK" sz="4000" dirty="0">
                <a:solidFill>
                  <a:schemeClr val="bg2"/>
                </a:solidFill>
                <a:latin typeface="+mj-lt"/>
              </a:rPr>
              <a:t>Name Surname</a:t>
            </a:r>
            <a:endParaRPr lang="en-US" sz="40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B5B07C37-4E52-41E1-9627-90DC803A9273}"/>
              </a:ext>
            </a:extLst>
          </p:cNvPr>
          <p:cNvSpPr txBox="1">
            <a:spLocks/>
          </p:cNvSpPr>
          <p:nvPr/>
        </p:nvSpPr>
        <p:spPr>
          <a:xfrm>
            <a:off x="5867399" y="3380507"/>
            <a:ext cx="4381501" cy="1153393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100000"/>
              </a:lnSpc>
              <a:spcAft>
                <a:spcPts val="0"/>
              </a:spcAft>
            </a:pPr>
            <a:r>
              <a:rPr lang="en-GB" sz="1600" dirty="0">
                <a:solidFill>
                  <a:schemeClr val="bg2"/>
                </a:solidFill>
                <a:latin typeface="+mn-lt"/>
              </a:rPr>
              <a:t>Lorem ipsum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dolor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sit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amet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,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consectetuer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adipiscing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elit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,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sed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diam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nonummy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nibh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euismod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tincidunt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ut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laoreet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dolore magna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aliquam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erat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volutpat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. </a:t>
            </a:r>
            <a:endParaRPr lang="uk-UA" sz="1600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14" name="Полилиния: фигура 13">
            <a:extLst>
              <a:ext uri="{FF2B5EF4-FFF2-40B4-BE49-F238E27FC236}">
                <a16:creationId xmlns:a16="http://schemas.microsoft.com/office/drawing/2014/main" id="{35995244-6386-42C5-B562-F52AB33231F4}"/>
              </a:ext>
            </a:extLst>
          </p:cNvPr>
          <p:cNvSpPr/>
          <p:nvPr/>
        </p:nvSpPr>
        <p:spPr>
          <a:xfrm>
            <a:off x="2821397" y="2090737"/>
            <a:ext cx="973454" cy="2333625"/>
          </a:xfrm>
          <a:custGeom>
            <a:avLst/>
            <a:gdLst>
              <a:gd name="connsiteX0" fmla="*/ 973455 w 973454"/>
              <a:gd name="connsiteY0" fmla="*/ 2333625 h 2333625"/>
              <a:gd name="connsiteX1" fmla="*/ 0 w 973454"/>
              <a:gd name="connsiteY1" fmla="*/ 1166813 h 2333625"/>
              <a:gd name="connsiteX2" fmla="*/ 973455 w 973454"/>
              <a:gd name="connsiteY2" fmla="*/ 0 h 2333625"/>
              <a:gd name="connsiteX3" fmla="*/ 973455 w 973454"/>
              <a:gd name="connsiteY3" fmla="*/ 2333625 h 2333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3454" h="2333625">
                <a:moveTo>
                  <a:pt x="973455" y="2333625"/>
                </a:moveTo>
                <a:cubicBezTo>
                  <a:pt x="420053" y="2233613"/>
                  <a:pt x="0" y="1749743"/>
                  <a:pt x="0" y="1166813"/>
                </a:cubicBezTo>
                <a:cubicBezTo>
                  <a:pt x="0" y="583883"/>
                  <a:pt x="420053" y="100013"/>
                  <a:pt x="973455" y="0"/>
                </a:cubicBezTo>
                <a:lnTo>
                  <a:pt x="973455" y="2333625"/>
                </a:lnTo>
                <a:close/>
              </a:path>
            </a:pathLst>
          </a:custGeom>
          <a:solidFill>
            <a:srgbClr val="FF46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Полилиния: фигура 14">
            <a:extLst>
              <a:ext uri="{FF2B5EF4-FFF2-40B4-BE49-F238E27FC236}">
                <a16:creationId xmlns:a16="http://schemas.microsoft.com/office/drawing/2014/main" id="{22002632-9516-4645-A760-17CC82F0E3F7}"/>
              </a:ext>
            </a:extLst>
          </p:cNvPr>
          <p:cNvSpPr/>
          <p:nvPr/>
        </p:nvSpPr>
        <p:spPr>
          <a:xfrm>
            <a:off x="1559335" y="2090737"/>
            <a:ext cx="973454" cy="2333625"/>
          </a:xfrm>
          <a:custGeom>
            <a:avLst/>
            <a:gdLst>
              <a:gd name="connsiteX0" fmla="*/ 973455 w 973454"/>
              <a:gd name="connsiteY0" fmla="*/ 2333625 h 2333625"/>
              <a:gd name="connsiteX1" fmla="*/ 0 w 973454"/>
              <a:gd name="connsiteY1" fmla="*/ 1166813 h 2333625"/>
              <a:gd name="connsiteX2" fmla="*/ 973455 w 973454"/>
              <a:gd name="connsiteY2" fmla="*/ 0 h 2333625"/>
              <a:gd name="connsiteX3" fmla="*/ 973455 w 973454"/>
              <a:gd name="connsiteY3" fmla="*/ 2333625 h 2333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3454" h="2333625">
                <a:moveTo>
                  <a:pt x="973455" y="2333625"/>
                </a:moveTo>
                <a:cubicBezTo>
                  <a:pt x="420053" y="2233613"/>
                  <a:pt x="0" y="1748790"/>
                  <a:pt x="0" y="1166813"/>
                </a:cubicBezTo>
                <a:cubicBezTo>
                  <a:pt x="0" y="584835"/>
                  <a:pt x="420053" y="100013"/>
                  <a:pt x="973455" y="0"/>
                </a:cubicBezTo>
                <a:lnTo>
                  <a:pt x="973455" y="2333625"/>
                </a:lnTo>
                <a:close/>
              </a:path>
            </a:pathLst>
          </a:custGeom>
          <a:solidFill>
            <a:srgbClr val="FF46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AE0403F-971C-4D27-A6E8-2310F1F00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V="1">
            <a:off x="2676148" y="2476949"/>
            <a:ext cx="2295469" cy="229292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12189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86A854C9-E97B-2446-A59C-B3291757CA9C}"/>
              </a:ext>
            </a:extLst>
          </p:cNvPr>
          <p:cNvSpPr txBox="1"/>
          <p:nvPr/>
        </p:nvSpPr>
        <p:spPr>
          <a:xfrm>
            <a:off x="5230760" y="2019300"/>
            <a:ext cx="4381501" cy="566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70000"/>
              </a:lnSpc>
            </a:pPr>
            <a:r>
              <a:rPr lang="da-DK" sz="4000" dirty="0">
                <a:solidFill>
                  <a:schemeClr val="bg2"/>
                </a:solidFill>
                <a:latin typeface="+mj-lt"/>
              </a:rPr>
              <a:t>Name Surname</a:t>
            </a:r>
            <a:endParaRPr lang="en-US" sz="40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B5B07C37-4E52-41E1-9627-90DC803A9273}"/>
              </a:ext>
            </a:extLst>
          </p:cNvPr>
          <p:cNvSpPr txBox="1">
            <a:spLocks/>
          </p:cNvSpPr>
          <p:nvPr/>
        </p:nvSpPr>
        <p:spPr>
          <a:xfrm>
            <a:off x="5306960" y="2608114"/>
            <a:ext cx="4381501" cy="1153393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100000"/>
              </a:lnSpc>
              <a:spcAft>
                <a:spcPts val="0"/>
              </a:spcAft>
            </a:pPr>
            <a:r>
              <a:rPr lang="en-GB" sz="1600" dirty="0">
                <a:solidFill>
                  <a:schemeClr val="bg2"/>
                </a:solidFill>
                <a:latin typeface="+mn-lt"/>
              </a:rPr>
              <a:t>Lorem ipsum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dolor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sit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amet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,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consectetuer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adipiscing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elit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,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sed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diam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nonummy</a:t>
            </a:r>
            <a:r>
              <a:rPr lang="en-GB" sz="1600" dirty="0">
                <a:solidFill>
                  <a:schemeClr val="bg2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2"/>
                </a:solidFill>
                <a:latin typeface="+mn-lt"/>
              </a:rPr>
              <a:t>nibh</a:t>
            </a:r>
            <a:endParaRPr lang="uk-UA" sz="1600" dirty="0">
              <a:solidFill>
                <a:schemeClr val="bg2"/>
              </a:solidFill>
              <a:latin typeface="+mn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BF8A588-F714-421E-8215-E7F4A95905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59642" y="2019300"/>
            <a:ext cx="28194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45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Рисунок 2">
            <a:extLst>
              <a:ext uri="{FF2B5EF4-FFF2-40B4-BE49-F238E27FC236}">
                <a16:creationId xmlns:a16="http://schemas.microsoft.com/office/drawing/2014/main" id="{17E19FF5-483D-442A-9994-66F1CA177FBA}"/>
              </a:ext>
            </a:extLst>
          </p:cNvPr>
          <p:cNvGrpSpPr/>
          <p:nvPr/>
        </p:nvGrpSpPr>
        <p:grpSpPr>
          <a:xfrm>
            <a:off x="0" y="0"/>
            <a:ext cx="1634031" cy="1640067"/>
            <a:chOff x="0" y="0"/>
            <a:chExt cx="1634031" cy="1640067"/>
          </a:xfrm>
          <a:solidFill>
            <a:srgbClr val="008A6C"/>
          </a:solidFill>
        </p:grpSpPr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93CADD23-F624-434B-AB76-2968EA5CF468}"/>
                </a:ext>
              </a:extLst>
            </p:cNvPr>
            <p:cNvSpPr/>
            <p:nvPr/>
          </p:nvSpPr>
          <p:spPr>
            <a:xfrm>
              <a:off x="0" y="818125"/>
              <a:ext cx="817015" cy="821942"/>
            </a:xfrm>
            <a:custGeom>
              <a:avLst/>
              <a:gdLst>
                <a:gd name="connsiteX0" fmla="*/ 0 w 817015"/>
                <a:gd name="connsiteY0" fmla="*/ 0 h 821942"/>
                <a:gd name="connsiteX1" fmla="*/ 817016 w 817015"/>
                <a:gd name="connsiteY1" fmla="*/ 0 h 821942"/>
                <a:gd name="connsiteX2" fmla="*/ 817016 w 817015"/>
                <a:gd name="connsiteY2" fmla="*/ 821942 h 821942"/>
                <a:gd name="connsiteX3" fmla="*/ 0 w 817015"/>
                <a:gd name="connsiteY3" fmla="*/ 821942 h 82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7015" h="821942">
                  <a:moveTo>
                    <a:pt x="0" y="0"/>
                  </a:moveTo>
                  <a:lnTo>
                    <a:pt x="817016" y="0"/>
                  </a:lnTo>
                  <a:lnTo>
                    <a:pt x="817016" y="821942"/>
                  </a:lnTo>
                  <a:lnTo>
                    <a:pt x="0" y="821942"/>
                  </a:lnTo>
                  <a:close/>
                </a:path>
              </a:pathLst>
            </a:custGeom>
            <a:solidFill>
              <a:srgbClr val="008A6C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Полилиния: фигура 9">
              <a:extLst>
                <a:ext uri="{FF2B5EF4-FFF2-40B4-BE49-F238E27FC236}">
                  <a16:creationId xmlns:a16="http://schemas.microsoft.com/office/drawing/2014/main" id="{A559234F-14EC-4A13-9F8B-5557D6DDB276}"/>
                </a:ext>
              </a:extLst>
            </p:cNvPr>
            <p:cNvSpPr/>
            <p:nvPr/>
          </p:nvSpPr>
          <p:spPr>
            <a:xfrm>
              <a:off x="817015" y="0"/>
              <a:ext cx="817015" cy="821942"/>
            </a:xfrm>
            <a:custGeom>
              <a:avLst/>
              <a:gdLst>
                <a:gd name="connsiteX0" fmla="*/ 0 w 817015"/>
                <a:gd name="connsiteY0" fmla="*/ 0 h 821942"/>
                <a:gd name="connsiteX1" fmla="*/ 817016 w 817015"/>
                <a:gd name="connsiteY1" fmla="*/ 0 h 821942"/>
                <a:gd name="connsiteX2" fmla="*/ 817016 w 817015"/>
                <a:gd name="connsiteY2" fmla="*/ 821942 h 821942"/>
                <a:gd name="connsiteX3" fmla="*/ 0 w 817015"/>
                <a:gd name="connsiteY3" fmla="*/ 821942 h 821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7015" h="821942">
                  <a:moveTo>
                    <a:pt x="0" y="0"/>
                  </a:moveTo>
                  <a:lnTo>
                    <a:pt x="817016" y="0"/>
                  </a:lnTo>
                  <a:lnTo>
                    <a:pt x="817016" y="821942"/>
                  </a:lnTo>
                  <a:lnTo>
                    <a:pt x="0" y="821942"/>
                  </a:lnTo>
                  <a:close/>
                </a:path>
              </a:pathLst>
            </a:custGeom>
            <a:solidFill>
              <a:srgbClr val="008A6C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1" name="Рисунок 2">
            <a:extLst>
              <a:ext uri="{FF2B5EF4-FFF2-40B4-BE49-F238E27FC236}">
                <a16:creationId xmlns:a16="http://schemas.microsoft.com/office/drawing/2014/main" id="{06835745-CEEC-40B5-98CA-0F856600C284}"/>
              </a:ext>
            </a:extLst>
          </p:cNvPr>
          <p:cNvGrpSpPr/>
          <p:nvPr/>
        </p:nvGrpSpPr>
        <p:grpSpPr>
          <a:xfrm>
            <a:off x="11291511" y="4287840"/>
            <a:ext cx="897958" cy="1800384"/>
            <a:chOff x="11291511" y="4287840"/>
            <a:chExt cx="897958" cy="1800384"/>
          </a:xfrm>
          <a:solidFill>
            <a:srgbClr val="FF464E"/>
          </a:solidFill>
        </p:grpSpPr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B1170E07-63CB-4BB6-AA73-4C494D7A9D47}"/>
                </a:ext>
              </a:extLst>
            </p:cNvPr>
            <p:cNvSpPr/>
            <p:nvPr/>
          </p:nvSpPr>
          <p:spPr>
            <a:xfrm>
              <a:off x="11291511" y="4287840"/>
              <a:ext cx="897958" cy="903372"/>
            </a:xfrm>
            <a:custGeom>
              <a:avLst/>
              <a:gdLst>
                <a:gd name="connsiteX0" fmla="*/ 897959 w 897958"/>
                <a:gd name="connsiteY0" fmla="*/ 903373 h 903372"/>
                <a:gd name="connsiteX1" fmla="*/ 0 w 897958"/>
                <a:gd name="connsiteY1" fmla="*/ 0 h 903372"/>
                <a:gd name="connsiteX2" fmla="*/ 897959 w 897958"/>
                <a:gd name="connsiteY2" fmla="*/ 0 h 903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7958" h="903372">
                  <a:moveTo>
                    <a:pt x="897959" y="903373"/>
                  </a:moveTo>
                  <a:lnTo>
                    <a:pt x="0" y="0"/>
                  </a:lnTo>
                  <a:lnTo>
                    <a:pt x="897959" y="0"/>
                  </a:lnTo>
                  <a:close/>
                </a:path>
              </a:pathLst>
            </a:custGeom>
            <a:solidFill>
              <a:srgbClr val="FF464E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7284AA0C-4B2B-47AC-AA92-A0F1C1BFD522}"/>
                </a:ext>
              </a:extLst>
            </p:cNvPr>
            <p:cNvSpPr/>
            <p:nvPr/>
          </p:nvSpPr>
          <p:spPr>
            <a:xfrm>
              <a:off x="11291511" y="5186124"/>
              <a:ext cx="897958" cy="902100"/>
            </a:xfrm>
            <a:custGeom>
              <a:avLst/>
              <a:gdLst>
                <a:gd name="connsiteX0" fmla="*/ 897959 w 897958"/>
                <a:gd name="connsiteY0" fmla="*/ 902101 h 902100"/>
                <a:gd name="connsiteX1" fmla="*/ 0 w 897958"/>
                <a:gd name="connsiteY1" fmla="*/ 0 h 902100"/>
                <a:gd name="connsiteX2" fmla="*/ 897959 w 897958"/>
                <a:gd name="connsiteY2" fmla="*/ 0 h 90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7958" h="902100">
                  <a:moveTo>
                    <a:pt x="897959" y="902101"/>
                  </a:moveTo>
                  <a:lnTo>
                    <a:pt x="0" y="0"/>
                  </a:lnTo>
                  <a:lnTo>
                    <a:pt x="897959" y="0"/>
                  </a:lnTo>
                  <a:close/>
                </a:path>
              </a:pathLst>
            </a:custGeom>
            <a:solidFill>
              <a:srgbClr val="FF464E"/>
            </a:solidFill>
            <a:ln w="126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FA01E94-D689-4A08-A813-80249EA9952C}"/>
              </a:ext>
            </a:extLst>
          </p:cNvPr>
          <p:cNvSpPr txBox="1"/>
          <p:nvPr/>
        </p:nvSpPr>
        <p:spPr>
          <a:xfrm>
            <a:off x="1409579" y="2216552"/>
            <a:ext cx="4902304" cy="2424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60000"/>
              </a:lnSpc>
            </a:pPr>
            <a:r>
              <a:rPr lang="en-US" sz="8000" dirty="0">
                <a:solidFill>
                  <a:schemeClr val="accent2"/>
                </a:solidFill>
                <a:latin typeface="+mj-lt"/>
              </a:rPr>
              <a:t>LATIN</a:t>
            </a:r>
          </a:p>
          <a:p>
            <a:pPr>
              <a:lnSpc>
                <a:spcPct val="60000"/>
              </a:lnSpc>
            </a:pPr>
            <a:r>
              <a:rPr lang="en-US" sz="8000" dirty="0">
                <a:solidFill>
                  <a:schemeClr val="accent2"/>
                </a:solidFill>
                <a:latin typeface="+mj-lt"/>
              </a:rPr>
              <a:t>AMERICA</a:t>
            </a:r>
          </a:p>
          <a:p>
            <a:pPr>
              <a:lnSpc>
                <a:spcPct val="60000"/>
              </a:lnSpc>
            </a:pPr>
            <a:r>
              <a:rPr lang="en-US" sz="8000" dirty="0">
                <a:solidFill>
                  <a:schemeClr val="accent2"/>
                </a:solidFill>
                <a:latin typeface="+mj-lt"/>
              </a:rPr>
              <a:t>TITLE</a:t>
            </a:r>
            <a:endParaRPr lang="ru-RU" sz="8000" dirty="0">
              <a:solidFill>
                <a:schemeClr val="accent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41019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FA01E94-D689-4A08-A813-80249EA9952C}"/>
              </a:ext>
            </a:extLst>
          </p:cNvPr>
          <p:cNvSpPr txBox="1"/>
          <p:nvPr/>
        </p:nvSpPr>
        <p:spPr>
          <a:xfrm>
            <a:off x="1409579" y="2216552"/>
            <a:ext cx="4902304" cy="24248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60000"/>
              </a:lnSpc>
            </a:pPr>
            <a:r>
              <a:rPr lang="en-US" sz="8000" dirty="0">
                <a:solidFill>
                  <a:schemeClr val="accent1"/>
                </a:solidFill>
                <a:latin typeface="+mj-lt"/>
              </a:rPr>
              <a:t>LATIN</a:t>
            </a:r>
          </a:p>
          <a:p>
            <a:pPr>
              <a:lnSpc>
                <a:spcPct val="60000"/>
              </a:lnSpc>
            </a:pPr>
            <a:r>
              <a:rPr lang="en-US" sz="8000" dirty="0">
                <a:solidFill>
                  <a:schemeClr val="accent1"/>
                </a:solidFill>
                <a:latin typeface="+mj-lt"/>
              </a:rPr>
              <a:t>AMERICA</a:t>
            </a:r>
          </a:p>
          <a:p>
            <a:pPr>
              <a:lnSpc>
                <a:spcPct val="60000"/>
              </a:lnSpc>
            </a:pPr>
            <a:r>
              <a:rPr lang="en-US" sz="8000" dirty="0">
                <a:solidFill>
                  <a:schemeClr val="accent1"/>
                </a:solidFill>
                <a:latin typeface="+mj-lt"/>
              </a:rPr>
              <a:t>TITLE</a:t>
            </a:r>
            <a:endParaRPr lang="ru-RU" sz="8000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5" name="Рисунок 2">
            <a:extLst>
              <a:ext uri="{FF2B5EF4-FFF2-40B4-BE49-F238E27FC236}">
                <a16:creationId xmlns:a16="http://schemas.microsoft.com/office/drawing/2014/main" id="{A62A79AB-3CFE-4C9E-851F-21E658698A0D}"/>
              </a:ext>
            </a:extLst>
          </p:cNvPr>
          <p:cNvGrpSpPr/>
          <p:nvPr/>
        </p:nvGrpSpPr>
        <p:grpSpPr>
          <a:xfrm>
            <a:off x="-884903" y="757236"/>
            <a:ext cx="2340782" cy="616765"/>
            <a:chOff x="-884903" y="757236"/>
            <a:chExt cx="2340782" cy="616765"/>
          </a:xfrm>
          <a:solidFill>
            <a:srgbClr val="FDAD21"/>
          </a:solidFill>
        </p:grpSpPr>
        <p:sp>
          <p:nvSpPr>
            <p:cNvPr id="6" name="Полилиния: фигура 5">
              <a:extLst>
                <a:ext uri="{FF2B5EF4-FFF2-40B4-BE49-F238E27FC236}">
                  <a16:creationId xmlns:a16="http://schemas.microsoft.com/office/drawing/2014/main" id="{4F6E1720-19FD-46E0-965A-D82C5C21BBB1}"/>
                </a:ext>
              </a:extLst>
            </p:cNvPr>
            <p:cNvSpPr/>
            <p:nvPr/>
          </p:nvSpPr>
          <p:spPr>
            <a:xfrm>
              <a:off x="839114" y="757236"/>
              <a:ext cx="616765" cy="616765"/>
            </a:xfrm>
            <a:custGeom>
              <a:avLst/>
              <a:gdLst>
                <a:gd name="connsiteX0" fmla="*/ 616765 w 616765"/>
                <a:gd name="connsiteY0" fmla="*/ 308383 h 616765"/>
                <a:gd name="connsiteX1" fmla="*/ 308383 w 616765"/>
                <a:gd name="connsiteY1" fmla="*/ 616765 h 616765"/>
                <a:gd name="connsiteX2" fmla="*/ 0 w 616765"/>
                <a:gd name="connsiteY2" fmla="*/ 308383 h 616765"/>
                <a:gd name="connsiteX3" fmla="*/ 308383 w 616765"/>
                <a:gd name="connsiteY3" fmla="*/ 0 h 616765"/>
                <a:gd name="connsiteX4" fmla="*/ 616765 w 616765"/>
                <a:gd name="connsiteY4" fmla="*/ 308383 h 61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6765" h="616765">
                  <a:moveTo>
                    <a:pt x="616765" y="308383"/>
                  </a:moveTo>
                  <a:cubicBezTo>
                    <a:pt x="616765" y="478698"/>
                    <a:pt x="478698" y="616765"/>
                    <a:pt x="308383" y="616765"/>
                  </a:cubicBezTo>
                  <a:cubicBezTo>
                    <a:pt x="138068" y="616765"/>
                    <a:pt x="0" y="478698"/>
                    <a:pt x="0" y="308383"/>
                  </a:cubicBezTo>
                  <a:cubicBezTo>
                    <a:pt x="0" y="138068"/>
                    <a:pt x="138068" y="0"/>
                    <a:pt x="308383" y="0"/>
                  </a:cubicBezTo>
                  <a:cubicBezTo>
                    <a:pt x="478698" y="0"/>
                    <a:pt x="616765" y="138068"/>
                    <a:pt x="616765" y="308383"/>
                  </a:cubicBezTo>
                  <a:close/>
                </a:path>
              </a:pathLst>
            </a:custGeom>
            <a:solidFill>
              <a:srgbClr val="FDAD21"/>
            </a:solidFill>
            <a:ln w="13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: фигура 7">
              <a:extLst>
                <a:ext uri="{FF2B5EF4-FFF2-40B4-BE49-F238E27FC236}">
                  <a16:creationId xmlns:a16="http://schemas.microsoft.com/office/drawing/2014/main" id="{159F726B-9740-480C-BB72-B57EAD996037}"/>
                </a:ext>
              </a:extLst>
            </p:cNvPr>
            <p:cNvSpPr/>
            <p:nvPr/>
          </p:nvSpPr>
          <p:spPr>
            <a:xfrm>
              <a:off x="-22229" y="757236"/>
              <a:ext cx="616765" cy="616765"/>
            </a:xfrm>
            <a:custGeom>
              <a:avLst/>
              <a:gdLst>
                <a:gd name="connsiteX0" fmla="*/ 616765 w 616765"/>
                <a:gd name="connsiteY0" fmla="*/ 308383 h 616765"/>
                <a:gd name="connsiteX1" fmla="*/ 308383 w 616765"/>
                <a:gd name="connsiteY1" fmla="*/ 616765 h 616765"/>
                <a:gd name="connsiteX2" fmla="*/ 0 w 616765"/>
                <a:gd name="connsiteY2" fmla="*/ 308383 h 616765"/>
                <a:gd name="connsiteX3" fmla="*/ 308383 w 616765"/>
                <a:gd name="connsiteY3" fmla="*/ 0 h 616765"/>
                <a:gd name="connsiteX4" fmla="*/ 616765 w 616765"/>
                <a:gd name="connsiteY4" fmla="*/ 308383 h 61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6765" h="616765">
                  <a:moveTo>
                    <a:pt x="616765" y="308383"/>
                  </a:moveTo>
                  <a:cubicBezTo>
                    <a:pt x="616765" y="478698"/>
                    <a:pt x="478698" y="616765"/>
                    <a:pt x="308383" y="616765"/>
                  </a:cubicBezTo>
                  <a:cubicBezTo>
                    <a:pt x="138068" y="616765"/>
                    <a:pt x="0" y="478698"/>
                    <a:pt x="0" y="308383"/>
                  </a:cubicBezTo>
                  <a:cubicBezTo>
                    <a:pt x="0" y="138068"/>
                    <a:pt x="138068" y="0"/>
                    <a:pt x="308383" y="0"/>
                  </a:cubicBezTo>
                  <a:cubicBezTo>
                    <a:pt x="478698" y="0"/>
                    <a:pt x="616765" y="138068"/>
                    <a:pt x="616765" y="308383"/>
                  </a:cubicBezTo>
                  <a:close/>
                </a:path>
              </a:pathLst>
            </a:custGeom>
            <a:solidFill>
              <a:srgbClr val="FDAD21"/>
            </a:solidFill>
            <a:ln w="13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: фигура 14">
              <a:extLst>
                <a:ext uri="{FF2B5EF4-FFF2-40B4-BE49-F238E27FC236}">
                  <a16:creationId xmlns:a16="http://schemas.microsoft.com/office/drawing/2014/main" id="{D8988643-4B4C-4E67-B3F4-DB7EAF07A7A5}"/>
                </a:ext>
              </a:extLst>
            </p:cNvPr>
            <p:cNvSpPr/>
            <p:nvPr/>
          </p:nvSpPr>
          <p:spPr>
            <a:xfrm>
              <a:off x="-884903" y="757236"/>
              <a:ext cx="616765" cy="616765"/>
            </a:xfrm>
            <a:custGeom>
              <a:avLst/>
              <a:gdLst>
                <a:gd name="connsiteX0" fmla="*/ 616765 w 616765"/>
                <a:gd name="connsiteY0" fmla="*/ 308383 h 616765"/>
                <a:gd name="connsiteX1" fmla="*/ 308383 w 616765"/>
                <a:gd name="connsiteY1" fmla="*/ 616765 h 616765"/>
                <a:gd name="connsiteX2" fmla="*/ 0 w 616765"/>
                <a:gd name="connsiteY2" fmla="*/ 308383 h 616765"/>
                <a:gd name="connsiteX3" fmla="*/ 308383 w 616765"/>
                <a:gd name="connsiteY3" fmla="*/ 0 h 616765"/>
                <a:gd name="connsiteX4" fmla="*/ 616765 w 616765"/>
                <a:gd name="connsiteY4" fmla="*/ 308383 h 61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6765" h="616765">
                  <a:moveTo>
                    <a:pt x="616765" y="308383"/>
                  </a:moveTo>
                  <a:cubicBezTo>
                    <a:pt x="616765" y="478698"/>
                    <a:pt x="478698" y="616765"/>
                    <a:pt x="308383" y="616765"/>
                  </a:cubicBezTo>
                  <a:cubicBezTo>
                    <a:pt x="138068" y="616765"/>
                    <a:pt x="0" y="478698"/>
                    <a:pt x="0" y="308383"/>
                  </a:cubicBezTo>
                  <a:cubicBezTo>
                    <a:pt x="0" y="138068"/>
                    <a:pt x="138068" y="0"/>
                    <a:pt x="308383" y="0"/>
                  </a:cubicBezTo>
                  <a:cubicBezTo>
                    <a:pt x="478698" y="0"/>
                    <a:pt x="616765" y="138068"/>
                    <a:pt x="616765" y="308383"/>
                  </a:cubicBezTo>
                  <a:close/>
                </a:path>
              </a:pathLst>
            </a:custGeom>
            <a:solidFill>
              <a:srgbClr val="FDAD21"/>
            </a:solidFill>
            <a:ln w="1329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6" name="Полилиния: фигура 15">
            <a:extLst>
              <a:ext uri="{FF2B5EF4-FFF2-40B4-BE49-F238E27FC236}">
                <a16:creationId xmlns:a16="http://schemas.microsoft.com/office/drawing/2014/main" id="{EAD01FB9-89C0-4963-BE4A-1D9D8465B4EC}"/>
              </a:ext>
            </a:extLst>
          </p:cNvPr>
          <p:cNvSpPr/>
          <p:nvPr/>
        </p:nvSpPr>
        <p:spPr>
          <a:xfrm>
            <a:off x="9903168" y="4415291"/>
            <a:ext cx="703165" cy="1685469"/>
          </a:xfrm>
          <a:custGeom>
            <a:avLst/>
            <a:gdLst>
              <a:gd name="connsiteX0" fmla="*/ 0 w 703165"/>
              <a:gd name="connsiteY0" fmla="*/ 1685470 h 1685469"/>
              <a:gd name="connsiteX1" fmla="*/ 703166 w 703165"/>
              <a:gd name="connsiteY1" fmla="*/ 842735 h 1685469"/>
              <a:gd name="connsiteX2" fmla="*/ 0 w 703165"/>
              <a:gd name="connsiteY2" fmla="*/ 0 h 1685469"/>
              <a:gd name="connsiteX3" fmla="*/ 0 w 703165"/>
              <a:gd name="connsiteY3" fmla="*/ 1685470 h 168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3165" h="1685469">
                <a:moveTo>
                  <a:pt x="0" y="1685470"/>
                </a:moveTo>
                <a:cubicBezTo>
                  <a:pt x="400100" y="1613691"/>
                  <a:pt x="703166" y="1262773"/>
                  <a:pt x="703166" y="842735"/>
                </a:cubicBezTo>
                <a:cubicBezTo>
                  <a:pt x="703166" y="422697"/>
                  <a:pt x="400100" y="71779"/>
                  <a:pt x="0" y="0"/>
                </a:cubicBezTo>
                <a:lnTo>
                  <a:pt x="0" y="1685470"/>
                </a:lnTo>
                <a:close/>
              </a:path>
            </a:pathLst>
          </a:custGeom>
          <a:solidFill>
            <a:srgbClr val="FF464E"/>
          </a:solidFill>
          <a:ln w="13292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7" name="Полилиния: фигура 16">
            <a:extLst>
              <a:ext uri="{FF2B5EF4-FFF2-40B4-BE49-F238E27FC236}">
                <a16:creationId xmlns:a16="http://schemas.microsoft.com/office/drawing/2014/main" id="{5117C210-9347-468F-942D-742BEABA0F7D}"/>
              </a:ext>
            </a:extLst>
          </p:cNvPr>
          <p:cNvSpPr/>
          <p:nvPr/>
        </p:nvSpPr>
        <p:spPr>
          <a:xfrm>
            <a:off x="10816352" y="4415291"/>
            <a:ext cx="703165" cy="1685469"/>
          </a:xfrm>
          <a:custGeom>
            <a:avLst/>
            <a:gdLst>
              <a:gd name="connsiteX0" fmla="*/ 0 w 703165"/>
              <a:gd name="connsiteY0" fmla="*/ 1685470 h 1685469"/>
              <a:gd name="connsiteX1" fmla="*/ 703166 w 703165"/>
              <a:gd name="connsiteY1" fmla="*/ 842735 h 1685469"/>
              <a:gd name="connsiteX2" fmla="*/ 0 w 703165"/>
              <a:gd name="connsiteY2" fmla="*/ 0 h 1685469"/>
              <a:gd name="connsiteX3" fmla="*/ 0 w 703165"/>
              <a:gd name="connsiteY3" fmla="*/ 1685470 h 168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3165" h="1685469">
                <a:moveTo>
                  <a:pt x="0" y="1685470"/>
                </a:moveTo>
                <a:cubicBezTo>
                  <a:pt x="400100" y="1613691"/>
                  <a:pt x="703166" y="1262773"/>
                  <a:pt x="703166" y="842735"/>
                </a:cubicBezTo>
                <a:cubicBezTo>
                  <a:pt x="703166" y="422697"/>
                  <a:pt x="400100" y="71779"/>
                  <a:pt x="0" y="0"/>
                </a:cubicBezTo>
                <a:lnTo>
                  <a:pt x="0" y="1685470"/>
                </a:lnTo>
                <a:close/>
              </a:path>
            </a:pathLst>
          </a:custGeom>
          <a:solidFill>
            <a:srgbClr val="FF464E"/>
          </a:solidFill>
          <a:ln w="13292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635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CEA8B24-D6C2-44A7-A183-BDE0CC421FE6}"/>
              </a:ext>
            </a:extLst>
          </p:cNvPr>
          <p:cNvSpPr txBox="1"/>
          <p:nvPr/>
        </p:nvSpPr>
        <p:spPr>
          <a:xfrm>
            <a:off x="870215" y="1062841"/>
            <a:ext cx="2007281" cy="669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60000"/>
              </a:lnSpc>
            </a:pPr>
            <a:r>
              <a:rPr lang="en-US" sz="5400" dirty="0">
                <a:solidFill>
                  <a:schemeClr val="accent2"/>
                </a:solidFill>
                <a:latin typeface="+mj-lt"/>
              </a:rPr>
              <a:t>TITLE</a:t>
            </a:r>
            <a:endParaRPr lang="ru-RU" sz="5400" dirty="0">
              <a:solidFill>
                <a:schemeClr val="accent2"/>
              </a:solidFill>
              <a:latin typeface="+mj-lt"/>
            </a:endParaRPr>
          </a:p>
        </p:txBody>
      </p:sp>
      <p:graphicFrame>
        <p:nvGraphicFramePr>
          <p:cNvPr id="16" name="Таблица 16">
            <a:extLst>
              <a:ext uri="{FF2B5EF4-FFF2-40B4-BE49-F238E27FC236}">
                <a16:creationId xmlns:a16="http://schemas.microsoft.com/office/drawing/2014/main" id="{37A0D16F-4614-4886-8549-D86EA76F17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379353"/>
              </p:ext>
            </p:extLst>
          </p:nvPr>
        </p:nvGraphicFramePr>
        <p:xfrm>
          <a:off x="2032000" y="2316480"/>
          <a:ext cx="8128000" cy="1112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00823680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54713047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281673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489858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7785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2624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719808"/>
                  </a:ext>
                </a:extLst>
              </a:tr>
            </a:tbl>
          </a:graphicData>
        </a:graphic>
      </p:graphicFrame>
      <p:graphicFrame>
        <p:nvGraphicFramePr>
          <p:cNvPr id="17" name="Таблица 16">
            <a:extLst>
              <a:ext uri="{FF2B5EF4-FFF2-40B4-BE49-F238E27FC236}">
                <a16:creationId xmlns:a16="http://schemas.microsoft.com/office/drawing/2014/main" id="{81F49543-CC74-411D-94BE-538CE14534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685694"/>
              </p:ext>
            </p:extLst>
          </p:nvPr>
        </p:nvGraphicFramePr>
        <p:xfrm>
          <a:off x="2032000" y="3802380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00823680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54713047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2816735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9489858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7785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2624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719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8560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Рисунок 2">
            <a:extLst>
              <a:ext uri="{FF2B5EF4-FFF2-40B4-BE49-F238E27FC236}">
                <a16:creationId xmlns:a16="http://schemas.microsoft.com/office/drawing/2014/main" id="{6A96DAD2-61EC-4CF1-A57E-D931B20AA32A}"/>
              </a:ext>
            </a:extLst>
          </p:cNvPr>
          <p:cNvGrpSpPr/>
          <p:nvPr/>
        </p:nvGrpSpPr>
        <p:grpSpPr>
          <a:xfrm>
            <a:off x="870215" y="5193604"/>
            <a:ext cx="1690896" cy="1686560"/>
            <a:chOff x="-693114" y="5174330"/>
            <a:chExt cx="1690896" cy="1686560"/>
          </a:xfrm>
          <a:solidFill>
            <a:srgbClr val="008A6C"/>
          </a:solidFill>
        </p:grpSpPr>
        <p:sp>
          <p:nvSpPr>
            <p:cNvPr id="7" name="Полилиния: фигура 6">
              <a:extLst>
                <a:ext uri="{FF2B5EF4-FFF2-40B4-BE49-F238E27FC236}">
                  <a16:creationId xmlns:a16="http://schemas.microsoft.com/office/drawing/2014/main" id="{9808578D-6884-48BE-9D16-6FB9E6E2B7F0}"/>
                </a:ext>
              </a:extLst>
            </p:cNvPr>
            <p:cNvSpPr/>
            <p:nvPr/>
          </p:nvSpPr>
          <p:spPr>
            <a:xfrm>
              <a:off x="-693114" y="6015442"/>
              <a:ext cx="845448" cy="845448"/>
            </a:xfrm>
            <a:custGeom>
              <a:avLst/>
              <a:gdLst>
                <a:gd name="connsiteX0" fmla="*/ 0 w 845448"/>
                <a:gd name="connsiteY0" fmla="*/ 0 h 845448"/>
                <a:gd name="connsiteX1" fmla="*/ 845448 w 845448"/>
                <a:gd name="connsiteY1" fmla="*/ 0 h 845448"/>
                <a:gd name="connsiteX2" fmla="*/ 845448 w 845448"/>
                <a:gd name="connsiteY2" fmla="*/ 845448 h 845448"/>
                <a:gd name="connsiteX3" fmla="*/ 0 w 845448"/>
                <a:gd name="connsiteY3" fmla="*/ 845448 h 845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5448" h="845448">
                  <a:moveTo>
                    <a:pt x="0" y="0"/>
                  </a:moveTo>
                  <a:lnTo>
                    <a:pt x="845448" y="0"/>
                  </a:lnTo>
                  <a:lnTo>
                    <a:pt x="845448" y="845448"/>
                  </a:lnTo>
                  <a:lnTo>
                    <a:pt x="0" y="845448"/>
                  </a:lnTo>
                  <a:close/>
                </a:path>
              </a:pathLst>
            </a:custGeom>
            <a:solidFill>
              <a:srgbClr val="008A6C"/>
            </a:solidFill>
            <a:ln w="144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: фигура 7">
              <a:extLst>
                <a:ext uri="{FF2B5EF4-FFF2-40B4-BE49-F238E27FC236}">
                  <a16:creationId xmlns:a16="http://schemas.microsoft.com/office/drawing/2014/main" id="{E80F88BC-E692-4465-8BB7-00460515E86B}"/>
                </a:ext>
              </a:extLst>
            </p:cNvPr>
            <p:cNvSpPr/>
            <p:nvPr/>
          </p:nvSpPr>
          <p:spPr>
            <a:xfrm>
              <a:off x="152334" y="5174330"/>
              <a:ext cx="845448" cy="845448"/>
            </a:xfrm>
            <a:custGeom>
              <a:avLst/>
              <a:gdLst>
                <a:gd name="connsiteX0" fmla="*/ 0 w 845448"/>
                <a:gd name="connsiteY0" fmla="*/ 0 h 845448"/>
                <a:gd name="connsiteX1" fmla="*/ 845448 w 845448"/>
                <a:gd name="connsiteY1" fmla="*/ 0 h 845448"/>
                <a:gd name="connsiteX2" fmla="*/ 845448 w 845448"/>
                <a:gd name="connsiteY2" fmla="*/ 845448 h 845448"/>
                <a:gd name="connsiteX3" fmla="*/ 0 w 845448"/>
                <a:gd name="connsiteY3" fmla="*/ 845448 h 845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5448" h="845448">
                  <a:moveTo>
                    <a:pt x="0" y="0"/>
                  </a:moveTo>
                  <a:lnTo>
                    <a:pt x="845448" y="0"/>
                  </a:lnTo>
                  <a:lnTo>
                    <a:pt x="845448" y="845448"/>
                  </a:lnTo>
                  <a:lnTo>
                    <a:pt x="0" y="845448"/>
                  </a:lnTo>
                  <a:close/>
                </a:path>
              </a:pathLst>
            </a:custGeom>
            <a:solidFill>
              <a:srgbClr val="008A6C"/>
            </a:solidFill>
            <a:ln w="144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0" name="Рисунок 2">
            <a:extLst>
              <a:ext uri="{FF2B5EF4-FFF2-40B4-BE49-F238E27FC236}">
                <a16:creationId xmlns:a16="http://schemas.microsoft.com/office/drawing/2014/main" id="{1D3687AD-100E-4556-AAE1-87D19947186F}"/>
              </a:ext>
            </a:extLst>
          </p:cNvPr>
          <p:cNvGrpSpPr/>
          <p:nvPr/>
        </p:nvGrpSpPr>
        <p:grpSpPr>
          <a:xfrm>
            <a:off x="11235271" y="944853"/>
            <a:ext cx="956729" cy="2844173"/>
            <a:chOff x="11166281" y="383458"/>
            <a:chExt cx="956729" cy="2844173"/>
          </a:xfrm>
          <a:solidFill>
            <a:srgbClr val="0B5ACE"/>
          </a:solidFill>
        </p:grpSpPr>
        <p:sp>
          <p:nvSpPr>
            <p:cNvPr id="12" name="Полилиния: фигура 11">
              <a:extLst>
                <a:ext uri="{FF2B5EF4-FFF2-40B4-BE49-F238E27FC236}">
                  <a16:creationId xmlns:a16="http://schemas.microsoft.com/office/drawing/2014/main" id="{3796A53B-879D-456C-B7E8-08A674B55C6E}"/>
                </a:ext>
              </a:extLst>
            </p:cNvPr>
            <p:cNvSpPr/>
            <p:nvPr/>
          </p:nvSpPr>
          <p:spPr>
            <a:xfrm>
              <a:off x="11166281" y="383458"/>
              <a:ext cx="956729" cy="956729"/>
            </a:xfrm>
            <a:custGeom>
              <a:avLst/>
              <a:gdLst>
                <a:gd name="connsiteX0" fmla="*/ 956729 w 956729"/>
                <a:gd name="connsiteY0" fmla="*/ 0 h 956729"/>
                <a:gd name="connsiteX1" fmla="*/ 956729 w 956729"/>
                <a:gd name="connsiteY1" fmla="*/ 956729 h 956729"/>
                <a:gd name="connsiteX2" fmla="*/ 0 w 956729"/>
                <a:gd name="connsiteY2" fmla="*/ 0 h 95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6729" h="956729">
                  <a:moveTo>
                    <a:pt x="956729" y="0"/>
                  </a:moveTo>
                  <a:lnTo>
                    <a:pt x="956729" y="9567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ACE"/>
            </a:solidFill>
            <a:ln w="144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: фигура 12">
              <a:extLst>
                <a:ext uri="{FF2B5EF4-FFF2-40B4-BE49-F238E27FC236}">
                  <a16:creationId xmlns:a16="http://schemas.microsoft.com/office/drawing/2014/main" id="{3955C456-08F4-417E-BED8-700903B15A73}"/>
                </a:ext>
              </a:extLst>
            </p:cNvPr>
            <p:cNvSpPr/>
            <p:nvPr/>
          </p:nvSpPr>
          <p:spPr>
            <a:xfrm>
              <a:off x="11166281" y="1305502"/>
              <a:ext cx="956729" cy="956729"/>
            </a:xfrm>
            <a:custGeom>
              <a:avLst/>
              <a:gdLst>
                <a:gd name="connsiteX0" fmla="*/ 956729 w 956729"/>
                <a:gd name="connsiteY0" fmla="*/ 0 h 956729"/>
                <a:gd name="connsiteX1" fmla="*/ 956729 w 956729"/>
                <a:gd name="connsiteY1" fmla="*/ 956729 h 956729"/>
                <a:gd name="connsiteX2" fmla="*/ 0 w 956729"/>
                <a:gd name="connsiteY2" fmla="*/ 0 h 95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6729" h="956729">
                  <a:moveTo>
                    <a:pt x="956729" y="0"/>
                  </a:moveTo>
                  <a:lnTo>
                    <a:pt x="956729" y="9567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ACE"/>
            </a:solidFill>
            <a:ln w="144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: фигура 13">
              <a:extLst>
                <a:ext uri="{FF2B5EF4-FFF2-40B4-BE49-F238E27FC236}">
                  <a16:creationId xmlns:a16="http://schemas.microsoft.com/office/drawing/2014/main" id="{71BFF377-F703-4B8D-AC1C-4D4E935F32AA}"/>
                </a:ext>
              </a:extLst>
            </p:cNvPr>
            <p:cNvSpPr/>
            <p:nvPr/>
          </p:nvSpPr>
          <p:spPr>
            <a:xfrm>
              <a:off x="11166281" y="2270902"/>
              <a:ext cx="956729" cy="956729"/>
            </a:xfrm>
            <a:custGeom>
              <a:avLst/>
              <a:gdLst>
                <a:gd name="connsiteX0" fmla="*/ 956729 w 956729"/>
                <a:gd name="connsiteY0" fmla="*/ 0 h 956729"/>
                <a:gd name="connsiteX1" fmla="*/ 956729 w 956729"/>
                <a:gd name="connsiteY1" fmla="*/ 956729 h 956729"/>
                <a:gd name="connsiteX2" fmla="*/ 0 w 956729"/>
                <a:gd name="connsiteY2" fmla="*/ 0 h 95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6729" h="956729">
                  <a:moveTo>
                    <a:pt x="956729" y="0"/>
                  </a:moveTo>
                  <a:lnTo>
                    <a:pt x="956729" y="9567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5ACE"/>
            </a:solidFill>
            <a:ln w="144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CEA8B24-D6C2-44A7-A183-BDE0CC421FE6}"/>
              </a:ext>
            </a:extLst>
          </p:cNvPr>
          <p:cNvSpPr txBox="1"/>
          <p:nvPr/>
        </p:nvSpPr>
        <p:spPr>
          <a:xfrm>
            <a:off x="870215" y="1062841"/>
            <a:ext cx="2007281" cy="669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60000"/>
              </a:lnSpc>
            </a:pPr>
            <a:r>
              <a:rPr lang="en-US" sz="5400" dirty="0">
                <a:solidFill>
                  <a:schemeClr val="accent2"/>
                </a:solidFill>
                <a:latin typeface="+mj-lt"/>
              </a:rPr>
              <a:t>TITLE</a:t>
            </a:r>
            <a:endParaRPr lang="ru-RU" sz="5400" dirty="0">
              <a:solidFill>
                <a:schemeClr val="accent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66240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CEA8B24-D6C2-44A7-A183-BDE0CC421FE6}"/>
              </a:ext>
            </a:extLst>
          </p:cNvPr>
          <p:cNvSpPr txBox="1"/>
          <p:nvPr/>
        </p:nvSpPr>
        <p:spPr>
          <a:xfrm>
            <a:off x="870215" y="1062841"/>
            <a:ext cx="2007281" cy="669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60000"/>
              </a:lnSpc>
            </a:pPr>
            <a:r>
              <a:rPr lang="en-US" sz="5400" dirty="0">
                <a:solidFill>
                  <a:schemeClr val="accent2"/>
                </a:solidFill>
                <a:latin typeface="+mj-lt"/>
              </a:rPr>
              <a:t>TITLE</a:t>
            </a:r>
            <a:endParaRPr lang="ru-RU" sz="5400" dirty="0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5" name="Рисунок 2">
            <a:extLst>
              <a:ext uri="{FF2B5EF4-FFF2-40B4-BE49-F238E27FC236}">
                <a16:creationId xmlns:a16="http://schemas.microsoft.com/office/drawing/2014/main" id="{5BF765F8-BFBC-4888-8DCC-C2811106E1C0}"/>
              </a:ext>
            </a:extLst>
          </p:cNvPr>
          <p:cNvGrpSpPr/>
          <p:nvPr/>
        </p:nvGrpSpPr>
        <p:grpSpPr>
          <a:xfrm rot="5400000">
            <a:off x="1369618" y="5277067"/>
            <a:ext cx="1075657" cy="2111841"/>
            <a:chOff x="6603682" y="1814512"/>
            <a:chExt cx="830579" cy="1630679"/>
          </a:xfrm>
          <a:solidFill>
            <a:srgbClr val="FF464E"/>
          </a:solidFill>
        </p:grpSpPr>
        <p:sp>
          <p:nvSpPr>
            <p:cNvPr id="9" name="Полилиния: фигура 8">
              <a:extLst>
                <a:ext uri="{FF2B5EF4-FFF2-40B4-BE49-F238E27FC236}">
                  <a16:creationId xmlns:a16="http://schemas.microsoft.com/office/drawing/2014/main" id="{C9D2AB98-BEA7-4796-92E6-505A46E3856C}"/>
                </a:ext>
              </a:extLst>
            </p:cNvPr>
            <p:cNvSpPr/>
            <p:nvPr/>
          </p:nvSpPr>
          <p:spPr>
            <a:xfrm>
              <a:off x="6603682" y="1814512"/>
              <a:ext cx="830579" cy="830579"/>
            </a:xfrm>
            <a:custGeom>
              <a:avLst/>
              <a:gdLst>
                <a:gd name="connsiteX0" fmla="*/ 830580 w 830579"/>
                <a:gd name="connsiteY0" fmla="*/ 0 h 830579"/>
                <a:gd name="connsiteX1" fmla="*/ 830580 w 830579"/>
                <a:gd name="connsiteY1" fmla="*/ 830580 h 830579"/>
                <a:gd name="connsiteX2" fmla="*/ 0 w 830579"/>
                <a:gd name="connsiteY2" fmla="*/ 0 h 83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0579" h="830579">
                  <a:moveTo>
                    <a:pt x="830580" y="0"/>
                  </a:moveTo>
                  <a:lnTo>
                    <a:pt x="830580" y="8305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6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: фигура 10">
              <a:extLst>
                <a:ext uri="{FF2B5EF4-FFF2-40B4-BE49-F238E27FC236}">
                  <a16:creationId xmlns:a16="http://schemas.microsoft.com/office/drawing/2014/main" id="{B338C6CE-DD2A-4EF8-8EE8-6952A33345D9}"/>
                </a:ext>
              </a:extLst>
            </p:cNvPr>
            <p:cNvSpPr/>
            <p:nvPr/>
          </p:nvSpPr>
          <p:spPr>
            <a:xfrm>
              <a:off x="6603682" y="2614612"/>
              <a:ext cx="830579" cy="830579"/>
            </a:xfrm>
            <a:custGeom>
              <a:avLst/>
              <a:gdLst>
                <a:gd name="connsiteX0" fmla="*/ 830580 w 830579"/>
                <a:gd name="connsiteY0" fmla="*/ 0 h 830579"/>
                <a:gd name="connsiteX1" fmla="*/ 830580 w 830579"/>
                <a:gd name="connsiteY1" fmla="*/ 830580 h 830579"/>
                <a:gd name="connsiteX2" fmla="*/ 0 w 830579"/>
                <a:gd name="connsiteY2" fmla="*/ 0 h 83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30579" h="830579">
                  <a:moveTo>
                    <a:pt x="830580" y="0"/>
                  </a:moveTo>
                  <a:lnTo>
                    <a:pt x="830580" y="8305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46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6" name="Рисунок 2">
            <a:extLst>
              <a:ext uri="{FF2B5EF4-FFF2-40B4-BE49-F238E27FC236}">
                <a16:creationId xmlns:a16="http://schemas.microsoft.com/office/drawing/2014/main" id="{11D2BE7B-856E-4E53-BB8D-9D04D6B67172}"/>
              </a:ext>
            </a:extLst>
          </p:cNvPr>
          <p:cNvGrpSpPr/>
          <p:nvPr/>
        </p:nvGrpSpPr>
        <p:grpSpPr>
          <a:xfrm>
            <a:off x="8469569" y="-415289"/>
            <a:ext cx="3153913" cy="830578"/>
            <a:chOff x="4752975" y="4487227"/>
            <a:chExt cx="2105025" cy="554355"/>
          </a:xfrm>
          <a:solidFill>
            <a:srgbClr val="0B5ACE"/>
          </a:solidFill>
        </p:grpSpPr>
        <p:sp>
          <p:nvSpPr>
            <p:cNvPr id="17" name="Полилиния: фигура 16">
              <a:extLst>
                <a:ext uri="{FF2B5EF4-FFF2-40B4-BE49-F238E27FC236}">
                  <a16:creationId xmlns:a16="http://schemas.microsoft.com/office/drawing/2014/main" id="{8D78BAE5-AFA3-42F0-A7E9-4FEB8F27081B}"/>
                </a:ext>
              </a:extLst>
            </p:cNvPr>
            <p:cNvSpPr/>
            <p:nvPr/>
          </p:nvSpPr>
          <p:spPr>
            <a:xfrm>
              <a:off x="6303645" y="4487227"/>
              <a:ext cx="554354" cy="554355"/>
            </a:xfrm>
            <a:custGeom>
              <a:avLst/>
              <a:gdLst>
                <a:gd name="connsiteX0" fmla="*/ 554355 w 554354"/>
                <a:gd name="connsiteY0" fmla="*/ 277178 h 554355"/>
                <a:gd name="connsiteX1" fmla="*/ 277177 w 554354"/>
                <a:gd name="connsiteY1" fmla="*/ 554355 h 554355"/>
                <a:gd name="connsiteX2" fmla="*/ 0 w 554354"/>
                <a:gd name="connsiteY2" fmla="*/ 277178 h 554355"/>
                <a:gd name="connsiteX3" fmla="*/ 277177 w 554354"/>
                <a:gd name="connsiteY3" fmla="*/ 0 h 554355"/>
                <a:gd name="connsiteX4" fmla="*/ 554355 w 554354"/>
                <a:gd name="connsiteY4" fmla="*/ 277178 h 554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4354" h="554355">
                  <a:moveTo>
                    <a:pt x="554355" y="277178"/>
                  </a:moveTo>
                  <a:cubicBezTo>
                    <a:pt x="554355" y="430258"/>
                    <a:pt x="430258" y="554355"/>
                    <a:pt x="277177" y="554355"/>
                  </a:cubicBezTo>
                  <a:cubicBezTo>
                    <a:pt x="124097" y="554355"/>
                    <a:pt x="0" y="430259"/>
                    <a:pt x="0" y="277178"/>
                  </a:cubicBezTo>
                  <a:cubicBezTo>
                    <a:pt x="0" y="124097"/>
                    <a:pt x="124097" y="0"/>
                    <a:pt x="277177" y="0"/>
                  </a:cubicBezTo>
                  <a:cubicBezTo>
                    <a:pt x="430258" y="0"/>
                    <a:pt x="554355" y="124097"/>
                    <a:pt x="554355" y="277178"/>
                  </a:cubicBezTo>
                  <a:close/>
                </a:path>
              </a:pathLst>
            </a:custGeom>
            <a:solidFill>
              <a:srgbClr val="0B5AC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: фигура 17">
              <a:extLst>
                <a:ext uri="{FF2B5EF4-FFF2-40B4-BE49-F238E27FC236}">
                  <a16:creationId xmlns:a16="http://schemas.microsoft.com/office/drawing/2014/main" id="{2F0F0ADB-8EA1-4350-A4C9-A1657E1CDB39}"/>
                </a:ext>
              </a:extLst>
            </p:cNvPr>
            <p:cNvSpPr/>
            <p:nvPr/>
          </p:nvSpPr>
          <p:spPr>
            <a:xfrm>
              <a:off x="5528310" y="4487227"/>
              <a:ext cx="554354" cy="554355"/>
            </a:xfrm>
            <a:custGeom>
              <a:avLst/>
              <a:gdLst>
                <a:gd name="connsiteX0" fmla="*/ 554355 w 554354"/>
                <a:gd name="connsiteY0" fmla="*/ 277178 h 554355"/>
                <a:gd name="connsiteX1" fmla="*/ 277178 w 554354"/>
                <a:gd name="connsiteY1" fmla="*/ 554355 h 554355"/>
                <a:gd name="connsiteX2" fmla="*/ 0 w 554354"/>
                <a:gd name="connsiteY2" fmla="*/ 277178 h 554355"/>
                <a:gd name="connsiteX3" fmla="*/ 277178 w 554354"/>
                <a:gd name="connsiteY3" fmla="*/ 0 h 554355"/>
                <a:gd name="connsiteX4" fmla="*/ 554355 w 554354"/>
                <a:gd name="connsiteY4" fmla="*/ 277178 h 554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4354" h="554355">
                  <a:moveTo>
                    <a:pt x="554355" y="277178"/>
                  </a:moveTo>
                  <a:cubicBezTo>
                    <a:pt x="554355" y="430258"/>
                    <a:pt x="430259" y="554355"/>
                    <a:pt x="277178" y="554355"/>
                  </a:cubicBezTo>
                  <a:cubicBezTo>
                    <a:pt x="124097" y="554355"/>
                    <a:pt x="0" y="430259"/>
                    <a:pt x="0" y="277178"/>
                  </a:cubicBezTo>
                  <a:cubicBezTo>
                    <a:pt x="0" y="124097"/>
                    <a:pt x="124097" y="0"/>
                    <a:pt x="277178" y="0"/>
                  </a:cubicBezTo>
                  <a:cubicBezTo>
                    <a:pt x="430259" y="0"/>
                    <a:pt x="554355" y="124097"/>
                    <a:pt x="554355" y="277178"/>
                  </a:cubicBezTo>
                  <a:close/>
                </a:path>
              </a:pathLst>
            </a:custGeom>
            <a:solidFill>
              <a:srgbClr val="0B5AC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: фигура 18">
              <a:extLst>
                <a:ext uri="{FF2B5EF4-FFF2-40B4-BE49-F238E27FC236}">
                  <a16:creationId xmlns:a16="http://schemas.microsoft.com/office/drawing/2014/main" id="{8A3CBEE3-BDB4-4535-ACC6-683EA2AC4478}"/>
                </a:ext>
              </a:extLst>
            </p:cNvPr>
            <p:cNvSpPr/>
            <p:nvPr/>
          </p:nvSpPr>
          <p:spPr>
            <a:xfrm>
              <a:off x="4752975" y="4487227"/>
              <a:ext cx="554355" cy="554355"/>
            </a:xfrm>
            <a:custGeom>
              <a:avLst/>
              <a:gdLst>
                <a:gd name="connsiteX0" fmla="*/ 554355 w 554355"/>
                <a:gd name="connsiteY0" fmla="*/ 277178 h 554355"/>
                <a:gd name="connsiteX1" fmla="*/ 277178 w 554355"/>
                <a:gd name="connsiteY1" fmla="*/ 554355 h 554355"/>
                <a:gd name="connsiteX2" fmla="*/ 0 w 554355"/>
                <a:gd name="connsiteY2" fmla="*/ 277178 h 554355"/>
                <a:gd name="connsiteX3" fmla="*/ 277178 w 554355"/>
                <a:gd name="connsiteY3" fmla="*/ 0 h 554355"/>
                <a:gd name="connsiteX4" fmla="*/ 554355 w 554355"/>
                <a:gd name="connsiteY4" fmla="*/ 277178 h 554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4355" h="554355">
                  <a:moveTo>
                    <a:pt x="554355" y="277178"/>
                  </a:moveTo>
                  <a:cubicBezTo>
                    <a:pt x="554355" y="430258"/>
                    <a:pt x="430258" y="554355"/>
                    <a:pt x="277178" y="554355"/>
                  </a:cubicBezTo>
                  <a:cubicBezTo>
                    <a:pt x="124097" y="554355"/>
                    <a:pt x="0" y="430259"/>
                    <a:pt x="0" y="277178"/>
                  </a:cubicBezTo>
                  <a:cubicBezTo>
                    <a:pt x="0" y="124097"/>
                    <a:pt x="124097" y="0"/>
                    <a:pt x="277178" y="0"/>
                  </a:cubicBezTo>
                  <a:cubicBezTo>
                    <a:pt x="430258" y="0"/>
                    <a:pt x="554355" y="124097"/>
                    <a:pt x="554355" y="277178"/>
                  </a:cubicBezTo>
                  <a:close/>
                </a:path>
              </a:pathLst>
            </a:custGeom>
            <a:solidFill>
              <a:srgbClr val="0B5AC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57889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5">
            <a:extLst>
              <a:ext uri="{FF2B5EF4-FFF2-40B4-BE49-F238E27FC236}">
                <a16:creationId xmlns:a16="http://schemas.microsoft.com/office/drawing/2014/main" id="{15C17C14-896B-4061-AAA6-065615BAE60F}"/>
              </a:ext>
            </a:extLst>
          </p:cNvPr>
          <p:cNvSpPr txBox="1">
            <a:spLocks/>
          </p:cNvSpPr>
          <p:nvPr/>
        </p:nvSpPr>
        <p:spPr>
          <a:xfrm>
            <a:off x="698501" y="2335239"/>
            <a:ext cx="2639786" cy="2071407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100000"/>
              </a:lnSpc>
              <a:spcAft>
                <a:spcPts val="0"/>
              </a:spcAft>
            </a:pPr>
            <a:r>
              <a:rPr lang="en-GB" sz="1600" dirty="0">
                <a:solidFill>
                  <a:schemeClr val="bg1"/>
                </a:solidFill>
                <a:latin typeface="+mn-lt"/>
              </a:rPr>
              <a:t>Lorem ipsum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dolor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sit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amet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consectetuer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adipiscing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elit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,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sed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diam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nonummy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nibh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euismod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tincidunt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ut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laoreet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dolore magna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aliquam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erat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+mn-lt"/>
              </a:rPr>
              <a:t>volutpat</a:t>
            </a:r>
            <a:r>
              <a:rPr lang="en-GB" sz="1600" dirty="0">
                <a:solidFill>
                  <a:schemeClr val="bg1"/>
                </a:solidFill>
                <a:latin typeface="+mn-lt"/>
              </a:rPr>
              <a:t>. </a:t>
            </a:r>
            <a:endParaRPr lang="uk-UA" sz="16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7" name="Title 5">
            <a:extLst>
              <a:ext uri="{FF2B5EF4-FFF2-40B4-BE49-F238E27FC236}">
                <a16:creationId xmlns:a16="http://schemas.microsoft.com/office/drawing/2014/main" id="{80F5EA08-412A-425A-A26C-F4952DED8E87}"/>
              </a:ext>
            </a:extLst>
          </p:cNvPr>
          <p:cNvSpPr txBox="1">
            <a:spLocks/>
          </p:cNvSpPr>
          <p:nvPr/>
        </p:nvSpPr>
        <p:spPr>
          <a:xfrm>
            <a:off x="698500" y="1624286"/>
            <a:ext cx="2247900" cy="527457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pPr fontAlgn="auto">
              <a:lnSpc>
                <a:spcPct val="70000"/>
              </a:lnSpc>
              <a:spcAft>
                <a:spcPts val="0"/>
              </a:spcAft>
            </a:pPr>
            <a:r>
              <a:rPr lang="en-GB" sz="3600" dirty="0">
                <a:solidFill>
                  <a:schemeClr val="bg1"/>
                </a:solidFill>
              </a:rPr>
              <a:t>GRAPHIC</a:t>
            </a:r>
            <a:endParaRPr lang="uk-UA" sz="3600" dirty="0">
              <a:solidFill>
                <a:schemeClr val="bg1"/>
              </a:solidFill>
            </a:endParaRPr>
          </a:p>
        </p:txBody>
      </p:sp>
      <p:graphicFrame>
        <p:nvGraphicFramePr>
          <p:cNvPr id="18" name="Диаграмма 17">
            <a:extLst>
              <a:ext uri="{FF2B5EF4-FFF2-40B4-BE49-F238E27FC236}">
                <a16:creationId xmlns:a16="http://schemas.microsoft.com/office/drawing/2014/main" id="{6E3E003F-A014-4CFF-9D3D-1DCFD746BE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7935533"/>
              </p:ext>
            </p:extLst>
          </p:nvPr>
        </p:nvGraphicFramePr>
        <p:xfrm>
          <a:off x="3740150" y="1090886"/>
          <a:ext cx="7429499" cy="4468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69471522"/>
      </p:ext>
    </p:extLst>
  </p:cSld>
  <p:clrMapOvr>
    <a:masterClrMapping/>
  </p:clrMapOvr>
</p:sld>
</file>

<file path=ppt/theme/theme1.xml><?xml version="1.0" encoding="utf-8"?>
<a:theme xmlns:a="http://schemas.openxmlformats.org/drawingml/2006/main" name="3_DARK THEME">
  <a:themeElements>
    <a:clrScheme name="Другая 12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FDAD21"/>
      </a:accent1>
      <a:accent2>
        <a:srgbClr val="026850"/>
      </a:accent2>
      <a:accent3>
        <a:srgbClr val="008A6C"/>
      </a:accent3>
      <a:accent4>
        <a:srgbClr val="0B5ACE"/>
      </a:accent4>
      <a:accent5>
        <a:srgbClr val="FF464E"/>
      </a:accent5>
      <a:accent6>
        <a:srgbClr val="FFFFFF"/>
      </a:accent6>
      <a:hlink>
        <a:srgbClr val="FFFFFF"/>
      </a:hlink>
      <a:folHlink>
        <a:srgbClr val="FFFFFF"/>
      </a:folHlink>
    </a:clrScheme>
    <a:fontScheme name="Custom 1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CABE38CB-FF88-1F47-A552-8D42D0C2E5F9}" vid="{934197EB-FED2-BD40-A22E-1867279E34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78B832E2349E4A8A2611D6263B43AD" ma:contentTypeVersion="12" ma:contentTypeDescription="Create a new document." ma:contentTypeScope="" ma:versionID="4c67bc9699f5390a1294126d46f57181">
  <xsd:schema xmlns:xsd="http://www.w3.org/2001/XMLSchema" xmlns:xs="http://www.w3.org/2001/XMLSchema" xmlns:p="http://schemas.microsoft.com/office/2006/metadata/properties" xmlns:ns2="bdf7754e-e3e0-4559-92f5-d0184a1b93fd" xmlns:ns3="094ee7c0-1158-4db9-bf09-fd2e867596d6" targetNamespace="http://schemas.microsoft.com/office/2006/metadata/properties" ma:root="true" ma:fieldsID="420db9c4002107774ee57decba67610f" ns2:_="" ns3:_="">
    <xsd:import namespace="bdf7754e-e3e0-4559-92f5-d0184a1b93fd"/>
    <xsd:import namespace="094ee7c0-1158-4db9-bf09-fd2e867596d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f7754e-e3e0-4559-92f5-d0184a1b93f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4ee7c0-1158-4db9-bf09-fd2e867596d6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02E363-89C1-48EC-8F09-6278AB9CFA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f7754e-e3e0-4559-92f5-d0184a1b93fd"/>
    <ds:schemaRef ds:uri="094ee7c0-1158-4db9-bf09-fd2e867596d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9033E08-7FE9-4F6D-B155-A8777B4A5A57}">
  <ds:schemaRefs>
    <ds:schemaRef ds:uri="http://purl.org/dc/terms/"/>
    <ds:schemaRef ds:uri="http://schemas.microsoft.com/office/2006/metadata/properties"/>
    <ds:schemaRef ds:uri="http://www.w3.org/XML/1998/namespace"/>
    <ds:schemaRef ds:uri="094ee7c0-1158-4db9-bf09-fd2e867596d6"/>
    <ds:schemaRef ds:uri="http://schemas.microsoft.com/office/2006/documentManagement/types"/>
    <ds:schemaRef ds:uri="bdf7754e-e3e0-4559-92f5-d0184a1b93fd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296B3B9E-03D8-4766-BF45-6129617CF0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1_GRADIENT THEME</Template>
  <TotalTime>570</TotalTime>
  <Words>121</Words>
  <Application>Microsoft Office PowerPoint</Application>
  <PresentationFormat>Widescreen</PresentationFormat>
  <Paragraphs>35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Open Sans</vt:lpstr>
      <vt:lpstr>Proxima Nova Black</vt:lpstr>
      <vt:lpstr>Open Sans Regular</vt:lpstr>
      <vt:lpstr>Arial</vt:lpstr>
      <vt:lpstr>Calibri</vt:lpstr>
      <vt:lpstr>3_DARK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EXECUTIVE COMMS FRAMEWORK</dc:title>
  <dc:creator>Stacey-Ann Postma</dc:creator>
  <cp:lastModifiedBy>Jairo Andres Baquero Pena</cp:lastModifiedBy>
  <cp:revision>22</cp:revision>
  <dcterms:created xsi:type="dcterms:W3CDTF">2021-04-27T13:54:46Z</dcterms:created>
  <dcterms:modified xsi:type="dcterms:W3CDTF">2022-05-24T00:29:14Z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0x0101002D78B832E2349E4A8A2611D6263B43AD</vt:lpwstr>
  </property>
</Properties>
</file>

<file path=docProps/thumbnail.jpeg>
</file>